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15"/>
  </p:notesMasterIdLst>
  <p:handoutMasterIdLst>
    <p:handoutMasterId r:id="rId16"/>
  </p:handoutMasterIdLst>
  <p:sldIdLst>
    <p:sldId id="298" r:id="rId6"/>
    <p:sldId id="311" r:id="rId7"/>
    <p:sldId id="332" r:id="rId8"/>
    <p:sldId id="334" r:id="rId9"/>
    <p:sldId id="314" r:id="rId10"/>
    <p:sldId id="333" r:id="rId11"/>
    <p:sldId id="335" r:id="rId12"/>
    <p:sldId id="336" r:id="rId13"/>
    <p:sldId id="296" r:id="rId14"/>
  </p:sldIdLst>
  <p:sldSz cx="9144000" cy="5143500" type="screen16x9"/>
  <p:notesSz cx="6858000" cy="9144000"/>
  <p:defaultTextStyle>
    <a:defPPr>
      <a:defRPr lang="en-US"/>
    </a:defPPr>
    <a:lvl1pPr marL="0" algn="l" defTabSz="623282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1pPr>
    <a:lvl2pPr marL="311641" algn="l" defTabSz="623282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2pPr>
    <a:lvl3pPr marL="623282" algn="l" defTabSz="623282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3pPr>
    <a:lvl4pPr marL="934922" algn="l" defTabSz="623282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4pPr>
    <a:lvl5pPr marL="1246563" algn="l" defTabSz="623282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5pPr>
    <a:lvl6pPr marL="1558204" algn="l" defTabSz="623282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6pPr>
    <a:lvl7pPr marL="1869845" algn="l" defTabSz="623282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7pPr>
    <a:lvl8pPr marL="2181485" algn="l" defTabSz="623282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8pPr>
    <a:lvl9pPr marL="2493126" algn="l" defTabSz="623282" rtl="0" eaLnBrk="1" latinLnBrk="0" hangingPunct="1">
      <a:defRPr sz="122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70" userDrawn="1">
          <p15:clr>
            <a:srgbClr val="A4A3A4"/>
          </p15:clr>
        </p15:guide>
        <p15:guide id="2" pos="49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CB3B9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13996F-E247-4C0E-A193-4257CD4CC9D5}" v="2" dt="2023-09-27T08:28:36.4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6261" autoAdjust="0"/>
  </p:normalViewPr>
  <p:slideViewPr>
    <p:cSldViewPr>
      <p:cViewPr varScale="1">
        <p:scale>
          <a:sx n="150" d="100"/>
          <a:sy n="150" d="100"/>
        </p:scale>
        <p:origin x="342" y="126"/>
      </p:cViewPr>
      <p:guideLst>
        <p:guide orient="horz" pos="1470"/>
        <p:guide pos="49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378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01C6F90-E2CA-41C9-A3AD-6BBF12636F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BD2A11-7F68-442F-BB14-05A9B59103C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F6F4A6-FA2F-49F8-9F6C-A9208527ED9C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01DAD7-D28F-4B37-B42C-88DD3E2168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393C62-62E1-4EAF-9351-0FAC79392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9F7DC5-5B78-4110-B0CB-5250BA9C97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3770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3682CB-2C29-4E1D-B29A-832BD0458710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7602B0-FD2B-4A07-B86B-10A2332AB6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770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23282" rtl="0" eaLnBrk="1" latinLnBrk="0" hangingPunct="1">
      <a:defRPr sz="818" kern="1200">
        <a:solidFill>
          <a:schemeClr val="tx1"/>
        </a:solidFill>
        <a:latin typeface="+mn-lt"/>
        <a:ea typeface="+mn-ea"/>
        <a:cs typeface="+mn-cs"/>
      </a:defRPr>
    </a:lvl1pPr>
    <a:lvl2pPr marL="311641" algn="l" defTabSz="623282" rtl="0" eaLnBrk="1" latinLnBrk="0" hangingPunct="1">
      <a:defRPr sz="818" kern="1200">
        <a:solidFill>
          <a:schemeClr val="tx1"/>
        </a:solidFill>
        <a:latin typeface="+mn-lt"/>
        <a:ea typeface="+mn-ea"/>
        <a:cs typeface="+mn-cs"/>
      </a:defRPr>
    </a:lvl2pPr>
    <a:lvl3pPr marL="623282" algn="l" defTabSz="623282" rtl="0" eaLnBrk="1" latinLnBrk="0" hangingPunct="1">
      <a:defRPr sz="818" kern="1200">
        <a:solidFill>
          <a:schemeClr val="tx1"/>
        </a:solidFill>
        <a:latin typeface="+mn-lt"/>
        <a:ea typeface="+mn-ea"/>
        <a:cs typeface="+mn-cs"/>
      </a:defRPr>
    </a:lvl3pPr>
    <a:lvl4pPr marL="934922" algn="l" defTabSz="623282" rtl="0" eaLnBrk="1" latinLnBrk="0" hangingPunct="1">
      <a:defRPr sz="818" kern="1200">
        <a:solidFill>
          <a:schemeClr val="tx1"/>
        </a:solidFill>
        <a:latin typeface="+mn-lt"/>
        <a:ea typeface="+mn-ea"/>
        <a:cs typeface="+mn-cs"/>
      </a:defRPr>
    </a:lvl4pPr>
    <a:lvl5pPr marL="1246563" algn="l" defTabSz="623282" rtl="0" eaLnBrk="1" latinLnBrk="0" hangingPunct="1">
      <a:defRPr sz="818" kern="1200">
        <a:solidFill>
          <a:schemeClr val="tx1"/>
        </a:solidFill>
        <a:latin typeface="+mn-lt"/>
        <a:ea typeface="+mn-ea"/>
        <a:cs typeface="+mn-cs"/>
      </a:defRPr>
    </a:lvl5pPr>
    <a:lvl6pPr marL="1558204" algn="l" defTabSz="623282" rtl="0" eaLnBrk="1" latinLnBrk="0" hangingPunct="1">
      <a:defRPr sz="818" kern="1200">
        <a:solidFill>
          <a:schemeClr val="tx1"/>
        </a:solidFill>
        <a:latin typeface="+mn-lt"/>
        <a:ea typeface="+mn-ea"/>
        <a:cs typeface="+mn-cs"/>
      </a:defRPr>
    </a:lvl6pPr>
    <a:lvl7pPr marL="1869845" algn="l" defTabSz="623282" rtl="0" eaLnBrk="1" latinLnBrk="0" hangingPunct="1">
      <a:defRPr sz="818" kern="1200">
        <a:solidFill>
          <a:schemeClr val="tx1"/>
        </a:solidFill>
        <a:latin typeface="+mn-lt"/>
        <a:ea typeface="+mn-ea"/>
        <a:cs typeface="+mn-cs"/>
      </a:defRPr>
    </a:lvl7pPr>
    <a:lvl8pPr marL="2181485" algn="l" defTabSz="623282" rtl="0" eaLnBrk="1" latinLnBrk="0" hangingPunct="1">
      <a:defRPr sz="818" kern="1200">
        <a:solidFill>
          <a:schemeClr val="tx1"/>
        </a:solidFill>
        <a:latin typeface="+mn-lt"/>
        <a:ea typeface="+mn-ea"/>
        <a:cs typeface="+mn-cs"/>
      </a:defRPr>
    </a:lvl8pPr>
    <a:lvl9pPr marL="2493126" algn="l" defTabSz="623282" rtl="0" eaLnBrk="1" latinLnBrk="0" hangingPunct="1">
      <a:defRPr sz="81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602B0-FD2B-4A07-B86B-10A2332AB65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367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is the first</a:t>
            </a:r>
            <a:r>
              <a:rPr lang="en-GB" baseline="0" dirty="0"/>
              <a:t> of four workshops, through which pupils will learn about 20 minute neighbourhoods. </a:t>
            </a:r>
          </a:p>
          <a:p>
            <a:endParaRPr lang="en-GB" baseline="0" dirty="0"/>
          </a:p>
          <a:p>
            <a:r>
              <a:rPr lang="en-GB" baseline="0" dirty="0"/>
              <a:t>The four sessions are outlined in the slide: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GB" sz="818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Establish – what is a 20 minute neighbourhood?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GB" sz="818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Explore – go out and explore your own 20 minute neighbourhood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GB" sz="818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Evaluate – is our local neighbourhood a 20 minute neighbourhood? What could be better?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GB" sz="818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Engage – how can we make change?</a:t>
            </a:r>
          </a:p>
          <a:p>
            <a:pPr marL="228600" lvl="0" indent="-228600">
              <a:buFont typeface="+mj-lt"/>
              <a:buAutoNum type="arabicPeriod"/>
            </a:pPr>
            <a:endParaRPr lang="en-GB" sz="818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818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Overview of this session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818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a 20 minute neighbourhood?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818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the features of a 20 minute neighbourhood?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818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the benefits of a 20 minute neighbourhood?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818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Prepare for the next session – work out where we want to explore in our 20 minute neighbourhood.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602B0-FD2B-4A07-B86B-10A2332AB65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1558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602B0-FD2B-4A07-B86B-10A2332AB65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741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itle Slide - Style O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D3C38A-7ABD-475E-9E88-50A2FBDB15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24512" y="-38250"/>
            <a:ext cx="4392000" cy="52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3310F2-386F-4409-BE43-494BAD11D569}"/>
              </a:ext>
            </a:extLst>
          </p:cNvPr>
          <p:cNvSpPr/>
          <p:nvPr userDrawn="1"/>
        </p:nvSpPr>
        <p:spPr>
          <a:xfrm>
            <a:off x="-108520" y="-38250"/>
            <a:ext cx="468000" cy="522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BA3519-CC5B-48A8-B9C2-E6621BC1DE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80" y="4043069"/>
            <a:ext cx="1461600" cy="693749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CCCF3C0-D7BC-4491-BCC3-DC18E41C1C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3580" y="832648"/>
            <a:ext cx="3634979" cy="159508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1pPr>
            <a:lvl2pPr marL="155540" indent="0">
              <a:lnSpc>
                <a:spcPts val="3900"/>
              </a:lnSpc>
              <a:spcBef>
                <a:spcPts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2pPr>
            <a:lvl3pPr marL="311079" indent="0">
              <a:lnSpc>
                <a:spcPts val="3900"/>
              </a:lnSpc>
              <a:spcBef>
                <a:spcPts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3pPr>
            <a:lvl4pPr marL="466618" indent="0">
              <a:lnSpc>
                <a:spcPts val="3900"/>
              </a:lnSpc>
              <a:spcBef>
                <a:spcPts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4pPr>
            <a:lvl5pPr marL="622157" indent="0">
              <a:lnSpc>
                <a:spcPts val="3900"/>
              </a:lnSpc>
              <a:spcBef>
                <a:spcPts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GB" noProof="0" dirty="0"/>
              <a:t>Title or speaker over up to three lines at most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52FE706-365F-400B-BE44-CAB54B32E7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3275" y="2571750"/>
            <a:ext cx="3635375" cy="7920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1pPr>
            <a:lvl2pPr marL="155540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2pPr>
            <a:lvl3pPr marL="311079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3pPr>
            <a:lvl4pPr marL="466618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4pPr>
            <a:lvl5pPr marL="622157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GB" noProof="0" dirty="0"/>
              <a:t>Subtitle over up to three lines. 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4D2269-3E59-47DF-B10F-5B419213410A}"/>
              </a:ext>
            </a:extLst>
          </p:cNvPr>
          <p:cNvSpPr/>
          <p:nvPr userDrawn="1"/>
        </p:nvSpPr>
        <p:spPr>
          <a:xfrm>
            <a:off x="-108520" y="-38250"/>
            <a:ext cx="468000" cy="522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7B70D6-EBB2-4AC7-BC7A-C4AAF0E2D8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2000" y="557795"/>
            <a:ext cx="5616000" cy="396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2600" b="1">
                <a:solidFill>
                  <a:schemeClr val="accent2"/>
                </a:solidFill>
                <a:latin typeface="+mj-lt"/>
              </a:defRPr>
            </a:lvl1pPr>
            <a:lvl2pPr marL="155540" indent="0">
              <a:buNone/>
              <a:defRPr sz="2600" b="1">
                <a:solidFill>
                  <a:schemeClr val="accent2"/>
                </a:solidFill>
                <a:latin typeface="+mj-lt"/>
              </a:defRPr>
            </a:lvl2pPr>
            <a:lvl3pPr marL="311079" indent="0">
              <a:buNone/>
              <a:defRPr sz="2600" b="1">
                <a:solidFill>
                  <a:schemeClr val="accent2"/>
                </a:solidFill>
                <a:latin typeface="+mj-lt"/>
              </a:defRPr>
            </a:lvl3pPr>
            <a:lvl4pPr marL="466618" indent="0">
              <a:buNone/>
              <a:defRPr sz="2600" b="1">
                <a:solidFill>
                  <a:schemeClr val="accent2"/>
                </a:solidFill>
                <a:latin typeface="+mj-lt"/>
              </a:defRPr>
            </a:lvl4pPr>
            <a:lvl5pPr marL="622157" indent="0">
              <a:buNone/>
              <a:defRPr sz="2600"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GB" noProof="0" dirty="0"/>
              <a:t>One-line heading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8FECC0D-3B81-4BFB-83D8-C5A4A2D93A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1295999"/>
            <a:ext cx="4716103" cy="29315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700"/>
            </a:lvl1pPr>
            <a:lvl2pPr marL="15554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700"/>
            </a:lvl2pPr>
            <a:lvl3pPr marL="311079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700"/>
            </a:lvl3pPr>
            <a:lvl4pPr marL="466618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700"/>
            </a:lvl4pPr>
            <a:lvl5pPr marL="622157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7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3674A5E-8A96-419B-AC24-54C225A06C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2163" y="4626000"/>
            <a:ext cx="5615837" cy="1779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800"/>
            </a:lvl1pPr>
            <a:lvl2pPr marL="155540" indent="0">
              <a:buNone/>
              <a:defRPr sz="800"/>
            </a:lvl2pPr>
            <a:lvl3pPr marL="311079" indent="0">
              <a:buNone/>
              <a:defRPr sz="800"/>
            </a:lvl3pPr>
            <a:lvl4pPr marL="466618" indent="0">
              <a:buNone/>
              <a:defRPr sz="800"/>
            </a:lvl4pPr>
            <a:lvl5pPr marL="622157" indent="0">
              <a:buNone/>
              <a:defRPr sz="800"/>
            </a:lvl5pPr>
          </a:lstStyle>
          <a:p>
            <a:pPr lvl="0"/>
            <a:r>
              <a:rPr lang="en-GB" noProof="0" dirty="0"/>
              <a:t>Document title | </a:t>
            </a:r>
            <a:fld id="{DEC52B34-4675-4365-9D97-45A6EC7468C9}" type="datetime4">
              <a:rPr lang="en-GB" noProof="0" smtClean="0"/>
              <a:t>11 March 2019</a:t>
            </a:fld>
            <a:endParaRPr lang="en-GB" noProof="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BA947C-7883-4EB8-AB90-C72661E57D62}"/>
              </a:ext>
            </a:extLst>
          </p:cNvPr>
          <p:cNvSpPr txBox="1"/>
          <p:nvPr userDrawn="1"/>
        </p:nvSpPr>
        <p:spPr>
          <a:xfrm>
            <a:off x="8028384" y="4510071"/>
            <a:ext cx="719616" cy="29392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fld id="{BE2A2A16-73DD-4B23-8068-A2F2CED2582B}" type="slidenum">
              <a:rPr lang="en-GB" sz="1310" b="1" noProof="0" smtClean="0">
                <a:solidFill>
                  <a:schemeClr val="accent2"/>
                </a:solidFill>
              </a:rPr>
              <a:pPr algn="r"/>
              <a:t>‹#›</a:t>
            </a:fld>
            <a:endParaRPr lang="en-GB" sz="1310" b="1" noProof="0" dirty="0">
              <a:solidFill>
                <a:schemeClr val="accent2"/>
              </a:solidFill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34AB4BF-3AE7-47AE-801A-13332C297E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96136" y="1295400"/>
            <a:ext cx="2952577" cy="26889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16F4762E-9230-41DE-A5BD-F193CB0DBC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96136" y="4166343"/>
            <a:ext cx="2951864" cy="277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None/>
              <a:defRPr sz="1200" b="0" baseline="0">
                <a:solidFill>
                  <a:schemeClr val="accent3"/>
                </a:solidFill>
              </a:defRPr>
            </a:lvl1pPr>
            <a:lvl2pPr marL="155540" indent="0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None/>
              <a:defRPr sz="1700" b="1">
                <a:solidFill>
                  <a:schemeClr val="accent2"/>
                </a:solidFill>
              </a:defRPr>
            </a:lvl2pPr>
            <a:lvl3pPr marL="311079" indent="0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None/>
              <a:defRPr sz="1700" b="1">
                <a:solidFill>
                  <a:schemeClr val="accent2"/>
                </a:solidFill>
              </a:defRPr>
            </a:lvl3pPr>
            <a:lvl4pPr marL="466618" indent="0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None/>
              <a:defRPr sz="1700" b="1">
                <a:solidFill>
                  <a:schemeClr val="accent2"/>
                </a:solidFill>
              </a:defRPr>
            </a:lvl4pPr>
            <a:lvl5pPr marL="622157" indent="0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None/>
              <a:defRPr sz="17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 noProof="0" dirty="0"/>
              <a:t>Caption or credit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7ECBE77-1ADB-4651-A1CB-98D943838A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5"/>
          <a:stretch/>
        </p:blipFill>
        <p:spPr>
          <a:xfrm>
            <a:off x="7524328" y="411510"/>
            <a:ext cx="1223672" cy="53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455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4D2269-3E59-47DF-B10F-5B419213410A}"/>
              </a:ext>
            </a:extLst>
          </p:cNvPr>
          <p:cNvSpPr/>
          <p:nvPr userDrawn="1"/>
        </p:nvSpPr>
        <p:spPr>
          <a:xfrm>
            <a:off x="-108520" y="-38250"/>
            <a:ext cx="468000" cy="522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3674A5E-8A96-419B-AC24-54C225A06C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2163" y="4626000"/>
            <a:ext cx="5615837" cy="1779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800"/>
            </a:lvl1pPr>
            <a:lvl2pPr marL="155540" indent="0">
              <a:buNone/>
              <a:defRPr sz="800"/>
            </a:lvl2pPr>
            <a:lvl3pPr marL="311079" indent="0">
              <a:buNone/>
              <a:defRPr sz="800"/>
            </a:lvl3pPr>
            <a:lvl4pPr marL="466618" indent="0">
              <a:buNone/>
              <a:defRPr sz="800"/>
            </a:lvl4pPr>
            <a:lvl5pPr marL="622157" indent="0">
              <a:buNone/>
              <a:defRPr sz="800"/>
            </a:lvl5pPr>
          </a:lstStyle>
          <a:p>
            <a:pPr lvl="0"/>
            <a:r>
              <a:rPr lang="en-GB" noProof="0" dirty="0"/>
              <a:t>Document title | </a:t>
            </a:r>
            <a:fld id="{DEC52B34-4675-4365-9D97-45A6EC7468C9}" type="datetime4">
              <a:rPr lang="en-GB" noProof="0" smtClean="0"/>
              <a:t>11 March 2019</a:t>
            </a:fld>
            <a:endParaRPr lang="en-GB" noProof="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BA947C-7883-4EB8-AB90-C72661E57D62}"/>
              </a:ext>
            </a:extLst>
          </p:cNvPr>
          <p:cNvSpPr txBox="1"/>
          <p:nvPr userDrawn="1"/>
        </p:nvSpPr>
        <p:spPr>
          <a:xfrm>
            <a:off x="8028384" y="4510071"/>
            <a:ext cx="719616" cy="29392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fld id="{BE2A2A16-73DD-4B23-8068-A2F2CED2582B}" type="slidenum">
              <a:rPr lang="en-GB" sz="1310" b="1" noProof="0" smtClean="0">
                <a:solidFill>
                  <a:schemeClr val="accent2"/>
                </a:solidFill>
              </a:rPr>
              <a:pPr algn="r"/>
              <a:t>‹#›</a:t>
            </a:fld>
            <a:endParaRPr lang="en-GB" sz="1310" b="1" noProof="0" dirty="0">
              <a:solidFill>
                <a:schemeClr val="accent2"/>
              </a:solidFill>
            </a:endParaRP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3EF331FA-3290-4F13-B48A-6B4BA15FA35C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792163" y="1295400"/>
            <a:ext cx="7955837" cy="29321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/>
            </a:lvl1pPr>
          </a:lstStyle>
          <a:p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D1D2505-7FB8-49CC-9369-0D5426E8CC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2000" y="557795"/>
            <a:ext cx="5616000" cy="396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2600" b="1">
                <a:solidFill>
                  <a:schemeClr val="accent2"/>
                </a:solidFill>
                <a:latin typeface="+mj-lt"/>
              </a:defRPr>
            </a:lvl1pPr>
            <a:lvl2pPr marL="155540" indent="0">
              <a:buNone/>
              <a:defRPr sz="2600" b="1">
                <a:solidFill>
                  <a:schemeClr val="accent2"/>
                </a:solidFill>
                <a:latin typeface="+mj-lt"/>
              </a:defRPr>
            </a:lvl2pPr>
            <a:lvl3pPr marL="311079" indent="0">
              <a:buNone/>
              <a:defRPr sz="2600" b="1">
                <a:solidFill>
                  <a:schemeClr val="accent2"/>
                </a:solidFill>
                <a:latin typeface="+mj-lt"/>
              </a:defRPr>
            </a:lvl3pPr>
            <a:lvl4pPr marL="466618" indent="0">
              <a:buNone/>
              <a:defRPr sz="2600" b="1">
                <a:solidFill>
                  <a:schemeClr val="accent2"/>
                </a:solidFill>
                <a:latin typeface="+mj-lt"/>
              </a:defRPr>
            </a:lvl4pPr>
            <a:lvl5pPr marL="622157" indent="0">
              <a:buNone/>
              <a:defRPr sz="2600"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GB" noProof="0" dirty="0"/>
              <a:t>One-line heading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9CF09E-034D-42C6-9854-007561336C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5"/>
          <a:stretch/>
        </p:blipFill>
        <p:spPr>
          <a:xfrm>
            <a:off x="7524328" y="411510"/>
            <a:ext cx="1223672" cy="53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725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4D2269-3E59-47DF-B10F-5B419213410A}"/>
              </a:ext>
            </a:extLst>
          </p:cNvPr>
          <p:cNvSpPr/>
          <p:nvPr userDrawn="1"/>
        </p:nvSpPr>
        <p:spPr>
          <a:xfrm>
            <a:off x="-108520" y="-38250"/>
            <a:ext cx="468000" cy="522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3674A5E-8A96-419B-AC24-54C225A06C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2163" y="4626000"/>
            <a:ext cx="5615837" cy="1779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800"/>
            </a:lvl1pPr>
            <a:lvl2pPr marL="155540" indent="0">
              <a:buNone/>
              <a:defRPr sz="800"/>
            </a:lvl2pPr>
            <a:lvl3pPr marL="311079" indent="0">
              <a:buNone/>
              <a:defRPr sz="800"/>
            </a:lvl3pPr>
            <a:lvl4pPr marL="466618" indent="0">
              <a:buNone/>
              <a:defRPr sz="800"/>
            </a:lvl4pPr>
            <a:lvl5pPr marL="622157" indent="0">
              <a:buNone/>
              <a:defRPr sz="800"/>
            </a:lvl5pPr>
          </a:lstStyle>
          <a:p>
            <a:pPr lvl="0"/>
            <a:r>
              <a:rPr lang="en-GB" noProof="0" dirty="0"/>
              <a:t>Document title | </a:t>
            </a:r>
            <a:fld id="{DEC52B34-4675-4365-9D97-45A6EC7468C9}" type="datetime4">
              <a:rPr lang="en-GB" noProof="0" smtClean="0"/>
              <a:t>11 March 2019</a:t>
            </a:fld>
            <a:endParaRPr lang="en-GB" noProof="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BA947C-7883-4EB8-AB90-C72661E57D62}"/>
              </a:ext>
            </a:extLst>
          </p:cNvPr>
          <p:cNvSpPr txBox="1"/>
          <p:nvPr userDrawn="1"/>
        </p:nvSpPr>
        <p:spPr>
          <a:xfrm>
            <a:off x="8028384" y="4510071"/>
            <a:ext cx="719616" cy="29392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fld id="{BE2A2A16-73DD-4B23-8068-A2F2CED2582B}" type="slidenum">
              <a:rPr lang="en-GB" sz="1310" b="1" noProof="0" smtClean="0">
                <a:solidFill>
                  <a:schemeClr val="accent2"/>
                </a:solidFill>
              </a:rPr>
              <a:pPr algn="r"/>
              <a:t>‹#›</a:t>
            </a:fld>
            <a:endParaRPr lang="en-GB" sz="1310" b="1" noProof="0" dirty="0">
              <a:solidFill>
                <a:schemeClr val="accent2"/>
              </a:solidFill>
            </a:endParaRP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D9DFFB0D-56F2-4EAA-9A87-4B95750515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1295999"/>
            <a:ext cx="7956000" cy="2931513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 Black" panose="020B0A04020102020204" pitchFamily="34" charset="0"/>
              <a:buChar char="–"/>
              <a:defRPr sz="1700" b="1"/>
            </a:lvl1pPr>
            <a:lvl2pPr marL="44129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 Black" panose="020B0A04020102020204" pitchFamily="34" charset="0"/>
              <a:buChar char="–"/>
              <a:defRPr sz="1700" b="1"/>
            </a:lvl2pPr>
            <a:lvl3pPr marL="596829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 Black" panose="020B0A04020102020204" pitchFamily="34" charset="0"/>
              <a:buChar char="–"/>
              <a:defRPr sz="1700" b="1"/>
            </a:lvl3pPr>
            <a:lvl4pPr marL="752368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 Black" panose="020B0A04020102020204" pitchFamily="34" charset="0"/>
              <a:buChar char="–"/>
              <a:defRPr sz="1700" b="1"/>
            </a:lvl4pPr>
            <a:lvl5pPr marL="907907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 Black" panose="020B0A04020102020204" pitchFamily="34" charset="0"/>
              <a:buChar char="–"/>
              <a:defRPr sz="1700" b="1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CE3D723-BCE7-4BD8-9335-C4B6096DC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2000" y="557795"/>
            <a:ext cx="5616000" cy="396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2600" b="1">
                <a:solidFill>
                  <a:schemeClr val="accent3"/>
                </a:solidFill>
                <a:latin typeface="+mj-lt"/>
              </a:defRPr>
            </a:lvl1pPr>
            <a:lvl2pPr marL="155540" indent="0">
              <a:buNone/>
              <a:defRPr sz="2600" b="1">
                <a:solidFill>
                  <a:schemeClr val="accent2"/>
                </a:solidFill>
                <a:latin typeface="+mj-lt"/>
              </a:defRPr>
            </a:lvl2pPr>
            <a:lvl3pPr marL="311079" indent="0">
              <a:buNone/>
              <a:defRPr sz="2600" b="1">
                <a:solidFill>
                  <a:schemeClr val="accent2"/>
                </a:solidFill>
                <a:latin typeface="+mj-lt"/>
              </a:defRPr>
            </a:lvl3pPr>
            <a:lvl4pPr marL="466618" indent="0">
              <a:buNone/>
              <a:defRPr sz="2600" b="1">
                <a:solidFill>
                  <a:schemeClr val="accent2"/>
                </a:solidFill>
                <a:latin typeface="+mj-lt"/>
              </a:defRPr>
            </a:lvl4pPr>
            <a:lvl5pPr marL="622157" indent="0">
              <a:buNone/>
              <a:defRPr sz="2600"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GB" noProof="0" dirty="0"/>
              <a:t>One-line heading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9CF09E-034D-42C6-9854-007561336C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5"/>
          <a:stretch/>
        </p:blipFill>
        <p:spPr>
          <a:xfrm>
            <a:off x="7524328" y="411510"/>
            <a:ext cx="1223672" cy="53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88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4D2269-3E59-47DF-B10F-5B419213410A}"/>
              </a:ext>
            </a:extLst>
          </p:cNvPr>
          <p:cNvSpPr/>
          <p:nvPr userDrawn="1"/>
        </p:nvSpPr>
        <p:spPr>
          <a:xfrm>
            <a:off x="-108520" y="-38250"/>
            <a:ext cx="468000" cy="522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3674A5E-8A96-419B-AC24-54C225A06C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2163" y="4626000"/>
            <a:ext cx="5615837" cy="1779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800"/>
            </a:lvl1pPr>
            <a:lvl2pPr marL="155540" indent="0">
              <a:buNone/>
              <a:defRPr sz="800"/>
            </a:lvl2pPr>
            <a:lvl3pPr marL="311079" indent="0">
              <a:buNone/>
              <a:defRPr sz="800"/>
            </a:lvl3pPr>
            <a:lvl4pPr marL="466618" indent="0">
              <a:buNone/>
              <a:defRPr sz="800"/>
            </a:lvl4pPr>
            <a:lvl5pPr marL="622157" indent="0">
              <a:buNone/>
              <a:defRPr sz="800"/>
            </a:lvl5pPr>
          </a:lstStyle>
          <a:p>
            <a:pPr lvl="0"/>
            <a:r>
              <a:rPr lang="en-GB" noProof="0" dirty="0"/>
              <a:t>Document title | </a:t>
            </a:r>
            <a:fld id="{DEC52B34-4675-4365-9D97-45A6EC7468C9}" type="datetime4">
              <a:rPr lang="en-GB" noProof="0" smtClean="0"/>
              <a:t>11 March 2019</a:t>
            </a:fld>
            <a:endParaRPr lang="en-GB" noProof="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BA947C-7883-4EB8-AB90-C72661E57D62}"/>
              </a:ext>
            </a:extLst>
          </p:cNvPr>
          <p:cNvSpPr txBox="1"/>
          <p:nvPr userDrawn="1"/>
        </p:nvSpPr>
        <p:spPr>
          <a:xfrm>
            <a:off x="8028384" y="4510071"/>
            <a:ext cx="719616" cy="29392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fld id="{BE2A2A16-73DD-4B23-8068-A2F2CED2582B}" type="slidenum">
              <a:rPr lang="en-GB" sz="1310" b="1" noProof="0" smtClean="0">
                <a:solidFill>
                  <a:schemeClr val="accent2"/>
                </a:solidFill>
              </a:rPr>
              <a:pPr algn="r"/>
              <a:t>‹#›</a:t>
            </a:fld>
            <a:endParaRPr lang="en-GB" sz="1310" b="1" noProof="0" dirty="0">
              <a:solidFill>
                <a:schemeClr val="accent2"/>
              </a:solidFill>
            </a:endParaRP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D9DFFB0D-56F2-4EAA-9A87-4B95750515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1295999"/>
            <a:ext cx="4716103" cy="2931513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 Black" panose="020B0A04020102020204" pitchFamily="34" charset="0"/>
              <a:buChar char="–"/>
              <a:defRPr sz="1700" b="1"/>
            </a:lvl1pPr>
            <a:lvl2pPr marL="44129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 Black" panose="020B0A04020102020204" pitchFamily="34" charset="0"/>
              <a:buChar char="–"/>
              <a:defRPr sz="1700" b="1"/>
            </a:lvl2pPr>
            <a:lvl3pPr marL="596829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 Black" panose="020B0A04020102020204" pitchFamily="34" charset="0"/>
              <a:buChar char="–"/>
              <a:defRPr sz="1700" b="1"/>
            </a:lvl3pPr>
            <a:lvl4pPr marL="752368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 Black" panose="020B0A04020102020204" pitchFamily="34" charset="0"/>
              <a:buChar char="–"/>
              <a:defRPr sz="1700" b="1"/>
            </a:lvl4pPr>
            <a:lvl5pPr marL="907907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Arial Black" panose="020B0A04020102020204" pitchFamily="34" charset="0"/>
              <a:buChar char="–"/>
              <a:defRPr sz="1700" b="1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B8DC942F-021B-40FB-A4FC-0CE3F9400E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96136" y="1295401"/>
            <a:ext cx="2952577" cy="28041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8C2680D-2E0D-4F30-9150-032C6338EB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2000" y="557795"/>
            <a:ext cx="5616000" cy="396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2600" b="1">
                <a:solidFill>
                  <a:schemeClr val="accent3"/>
                </a:solidFill>
                <a:latin typeface="+mj-lt"/>
              </a:defRPr>
            </a:lvl1pPr>
            <a:lvl2pPr marL="155540" indent="0">
              <a:buNone/>
              <a:defRPr sz="2600" b="1">
                <a:solidFill>
                  <a:schemeClr val="accent2"/>
                </a:solidFill>
                <a:latin typeface="+mj-lt"/>
              </a:defRPr>
            </a:lvl2pPr>
            <a:lvl3pPr marL="311079" indent="0">
              <a:buNone/>
              <a:defRPr sz="2600" b="1">
                <a:solidFill>
                  <a:schemeClr val="accent2"/>
                </a:solidFill>
                <a:latin typeface="+mj-lt"/>
              </a:defRPr>
            </a:lvl3pPr>
            <a:lvl4pPr marL="466618" indent="0">
              <a:buNone/>
              <a:defRPr sz="2600" b="1">
                <a:solidFill>
                  <a:schemeClr val="accent2"/>
                </a:solidFill>
                <a:latin typeface="+mj-lt"/>
              </a:defRPr>
            </a:lvl4pPr>
            <a:lvl5pPr marL="622157" indent="0">
              <a:buNone/>
              <a:defRPr sz="2600"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GB" noProof="0" dirty="0"/>
              <a:t>One-line heading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16F4762E-9230-41DE-A5BD-F193CB0DBC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96136" y="4166343"/>
            <a:ext cx="2951864" cy="277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None/>
              <a:defRPr sz="1200" b="0" baseline="0">
                <a:solidFill>
                  <a:schemeClr val="accent3"/>
                </a:solidFill>
              </a:defRPr>
            </a:lvl1pPr>
            <a:lvl2pPr marL="155540" indent="0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None/>
              <a:defRPr sz="1700" b="1">
                <a:solidFill>
                  <a:schemeClr val="accent2"/>
                </a:solidFill>
              </a:defRPr>
            </a:lvl2pPr>
            <a:lvl3pPr marL="311079" indent="0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None/>
              <a:defRPr sz="1700" b="1">
                <a:solidFill>
                  <a:schemeClr val="accent2"/>
                </a:solidFill>
              </a:defRPr>
            </a:lvl3pPr>
            <a:lvl4pPr marL="466618" indent="0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None/>
              <a:defRPr sz="1700" b="1">
                <a:solidFill>
                  <a:schemeClr val="accent2"/>
                </a:solidFill>
              </a:defRPr>
            </a:lvl4pPr>
            <a:lvl5pPr marL="622157" indent="0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None/>
              <a:defRPr sz="17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 noProof="0" dirty="0"/>
              <a:t>Caption or credit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19CF09E-034D-42C6-9854-007561336C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5"/>
          <a:stretch/>
        </p:blipFill>
        <p:spPr>
          <a:xfrm>
            <a:off x="7524328" y="411510"/>
            <a:ext cx="1223672" cy="53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64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1920262-CD62-4982-8CC2-38CB0D2F19F2}"/>
              </a:ext>
            </a:extLst>
          </p:cNvPr>
          <p:cNvSpPr/>
          <p:nvPr userDrawn="1"/>
        </p:nvSpPr>
        <p:spPr>
          <a:xfrm>
            <a:off x="-108520" y="-38250"/>
            <a:ext cx="468000" cy="522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21ADB2AF-D221-4E35-AF73-D72B6F1B58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2163" y="4626000"/>
            <a:ext cx="5615837" cy="1779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800"/>
            </a:lvl1pPr>
            <a:lvl2pPr marL="155540" indent="0">
              <a:buNone/>
              <a:defRPr sz="800"/>
            </a:lvl2pPr>
            <a:lvl3pPr marL="311079" indent="0">
              <a:buNone/>
              <a:defRPr sz="800"/>
            </a:lvl3pPr>
            <a:lvl4pPr marL="466618" indent="0">
              <a:buNone/>
              <a:defRPr sz="800"/>
            </a:lvl4pPr>
            <a:lvl5pPr marL="622157" indent="0">
              <a:buNone/>
              <a:defRPr sz="800"/>
            </a:lvl5pPr>
          </a:lstStyle>
          <a:p>
            <a:pPr lvl="0"/>
            <a:r>
              <a:rPr lang="en-GB" noProof="0" dirty="0"/>
              <a:t>Document title | </a:t>
            </a:r>
            <a:fld id="{DEC52B34-4675-4365-9D97-45A6EC7468C9}" type="datetime4">
              <a:rPr lang="en-GB" noProof="0" smtClean="0"/>
              <a:t>11 March 2019</a:t>
            </a:fld>
            <a:endParaRPr lang="en-GB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091805-907E-411F-8F67-405448922C9C}"/>
              </a:ext>
            </a:extLst>
          </p:cNvPr>
          <p:cNvSpPr txBox="1"/>
          <p:nvPr userDrawn="1"/>
        </p:nvSpPr>
        <p:spPr>
          <a:xfrm>
            <a:off x="8028384" y="4510071"/>
            <a:ext cx="719616" cy="29392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fld id="{BE2A2A16-73DD-4B23-8068-A2F2CED2582B}" type="slidenum">
              <a:rPr lang="en-GB" sz="1310" b="1" noProof="0" smtClean="0">
                <a:solidFill>
                  <a:schemeClr val="accent2"/>
                </a:solidFill>
              </a:rPr>
              <a:pPr algn="r"/>
              <a:t>‹#›</a:t>
            </a:fld>
            <a:endParaRPr lang="en-GB" sz="1310" b="1" noProof="0" dirty="0">
              <a:solidFill>
                <a:schemeClr val="accent2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A7D6D6-31D4-46DA-8A7F-3429B1F3BE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1999" y="1295998"/>
            <a:ext cx="6120000" cy="113173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accent3"/>
                </a:solidFill>
                <a:latin typeface="+mj-lt"/>
              </a:defRPr>
            </a:lvl1pPr>
            <a:lvl2pPr marL="155540" indent="0">
              <a:buNone/>
              <a:defRPr sz="4000" b="1">
                <a:solidFill>
                  <a:schemeClr val="accent3"/>
                </a:solidFill>
                <a:latin typeface="+mj-lt"/>
              </a:defRPr>
            </a:lvl2pPr>
            <a:lvl3pPr marL="311079" indent="0">
              <a:buNone/>
              <a:defRPr sz="4000" b="1">
                <a:solidFill>
                  <a:schemeClr val="accent3"/>
                </a:solidFill>
                <a:latin typeface="+mj-lt"/>
              </a:defRPr>
            </a:lvl3pPr>
            <a:lvl4pPr marL="466618" indent="0">
              <a:buNone/>
              <a:defRPr sz="4000" b="1">
                <a:solidFill>
                  <a:schemeClr val="accent3"/>
                </a:solidFill>
                <a:latin typeface="+mj-lt"/>
              </a:defRPr>
            </a:lvl4pPr>
            <a:lvl5pPr marL="622157" indent="0">
              <a:buNone/>
              <a:defRPr sz="400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GB" noProof="0" dirty="0"/>
              <a:t>Divider slide title over two lines at most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F9C5557-11E1-4ADD-809B-6D3924A94B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1999" y="2808000"/>
            <a:ext cx="6119999" cy="7799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2"/>
                </a:solidFill>
                <a:latin typeface="+mj-lt"/>
              </a:defRPr>
            </a:lvl1pPr>
            <a:lvl2pPr marL="155540" indent="0">
              <a:buNone/>
              <a:defRPr sz="2600" b="1">
                <a:solidFill>
                  <a:schemeClr val="accent2"/>
                </a:solidFill>
                <a:latin typeface="+mj-lt"/>
              </a:defRPr>
            </a:lvl2pPr>
            <a:lvl3pPr marL="311079" indent="0">
              <a:buNone/>
              <a:defRPr sz="2600" b="1">
                <a:solidFill>
                  <a:schemeClr val="accent2"/>
                </a:solidFill>
                <a:latin typeface="+mj-lt"/>
              </a:defRPr>
            </a:lvl3pPr>
            <a:lvl4pPr marL="466618" indent="0">
              <a:buNone/>
              <a:defRPr sz="2600" b="1">
                <a:solidFill>
                  <a:schemeClr val="accent2"/>
                </a:solidFill>
                <a:latin typeface="+mj-lt"/>
              </a:defRPr>
            </a:lvl4pPr>
            <a:lvl5pPr marL="622157" indent="0">
              <a:buNone/>
              <a:defRPr sz="2600"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GB" noProof="0" dirty="0"/>
              <a:t>Subtitle over three lines at most.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9CF09E-034D-42C6-9854-007561336C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5"/>
          <a:stretch/>
        </p:blipFill>
        <p:spPr>
          <a:xfrm>
            <a:off x="7524328" y="411510"/>
            <a:ext cx="1223672" cy="53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07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1920262-CD62-4982-8CC2-38CB0D2F19F2}"/>
              </a:ext>
            </a:extLst>
          </p:cNvPr>
          <p:cNvSpPr/>
          <p:nvPr userDrawn="1"/>
        </p:nvSpPr>
        <p:spPr>
          <a:xfrm>
            <a:off x="-108520" y="-38250"/>
            <a:ext cx="468000" cy="522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21ADB2AF-D221-4E35-AF73-D72B6F1B58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2163" y="4626000"/>
            <a:ext cx="5615837" cy="1779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800"/>
            </a:lvl1pPr>
            <a:lvl2pPr marL="155540" indent="0">
              <a:buNone/>
              <a:defRPr sz="800"/>
            </a:lvl2pPr>
            <a:lvl3pPr marL="311079" indent="0">
              <a:buNone/>
              <a:defRPr sz="800"/>
            </a:lvl3pPr>
            <a:lvl4pPr marL="466618" indent="0">
              <a:buNone/>
              <a:defRPr sz="800"/>
            </a:lvl4pPr>
            <a:lvl5pPr marL="622157" indent="0">
              <a:buNone/>
              <a:defRPr sz="800"/>
            </a:lvl5pPr>
          </a:lstStyle>
          <a:p>
            <a:pPr lvl="0"/>
            <a:r>
              <a:rPr lang="en-GB" noProof="0" dirty="0"/>
              <a:t>Document title | </a:t>
            </a:r>
            <a:fld id="{DEC52B34-4675-4365-9D97-45A6EC7468C9}" type="datetime4">
              <a:rPr lang="en-GB" noProof="0" smtClean="0"/>
              <a:t>11 March 2019</a:t>
            </a:fld>
            <a:endParaRPr lang="en-GB" noProof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A7D6D6-31D4-46DA-8A7F-3429B1F3BE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1999" y="1295998"/>
            <a:ext cx="4932129" cy="113173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1">
                <a:solidFill>
                  <a:schemeClr val="accent3"/>
                </a:solidFill>
                <a:latin typeface="+mj-lt"/>
              </a:defRPr>
            </a:lvl1pPr>
            <a:lvl2pPr marL="155540" indent="0">
              <a:buNone/>
              <a:defRPr sz="4000" b="1">
                <a:solidFill>
                  <a:schemeClr val="accent3"/>
                </a:solidFill>
                <a:latin typeface="+mj-lt"/>
              </a:defRPr>
            </a:lvl2pPr>
            <a:lvl3pPr marL="311079" indent="0">
              <a:buNone/>
              <a:defRPr sz="4000" b="1">
                <a:solidFill>
                  <a:schemeClr val="accent3"/>
                </a:solidFill>
                <a:latin typeface="+mj-lt"/>
              </a:defRPr>
            </a:lvl3pPr>
            <a:lvl4pPr marL="466618" indent="0">
              <a:buNone/>
              <a:defRPr sz="4000" b="1">
                <a:solidFill>
                  <a:schemeClr val="accent3"/>
                </a:solidFill>
                <a:latin typeface="+mj-lt"/>
              </a:defRPr>
            </a:lvl4pPr>
            <a:lvl5pPr marL="622157" indent="0">
              <a:buNone/>
              <a:defRPr sz="4000" b="1">
                <a:solidFill>
                  <a:schemeClr val="accent3"/>
                </a:solidFill>
                <a:latin typeface="+mj-lt"/>
              </a:defRPr>
            </a:lvl5pPr>
          </a:lstStyle>
          <a:p>
            <a:pPr lvl="0"/>
            <a:r>
              <a:rPr lang="en-GB" noProof="0" dirty="0"/>
              <a:t>Divider slide title over two lines at most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F9C5557-11E1-4ADD-809B-6D3924A94B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1999" y="2808000"/>
            <a:ext cx="4932129" cy="7799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2"/>
                </a:solidFill>
                <a:latin typeface="+mj-lt"/>
              </a:defRPr>
            </a:lvl1pPr>
            <a:lvl2pPr marL="155540" indent="0">
              <a:buNone/>
              <a:defRPr sz="2600" b="1">
                <a:solidFill>
                  <a:schemeClr val="accent2"/>
                </a:solidFill>
                <a:latin typeface="+mj-lt"/>
              </a:defRPr>
            </a:lvl2pPr>
            <a:lvl3pPr marL="311079" indent="0">
              <a:buNone/>
              <a:defRPr sz="2600" b="1">
                <a:solidFill>
                  <a:schemeClr val="accent2"/>
                </a:solidFill>
                <a:latin typeface="+mj-lt"/>
              </a:defRPr>
            </a:lvl3pPr>
            <a:lvl4pPr marL="466618" indent="0">
              <a:buNone/>
              <a:defRPr sz="2600" b="1">
                <a:solidFill>
                  <a:schemeClr val="accent2"/>
                </a:solidFill>
                <a:latin typeface="+mj-lt"/>
              </a:defRPr>
            </a:lvl4pPr>
            <a:lvl5pPr marL="622157" indent="0">
              <a:buNone/>
              <a:defRPr sz="2600"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GB" noProof="0" dirty="0"/>
              <a:t>Subtitle over three lines at most.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B8DC942F-021B-40FB-A4FC-0CE3F9400E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864455" y="3869"/>
            <a:ext cx="3279545" cy="51396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707100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ase Stu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4D2269-3E59-47DF-B10F-5B419213410A}"/>
              </a:ext>
            </a:extLst>
          </p:cNvPr>
          <p:cNvSpPr/>
          <p:nvPr userDrawn="1"/>
        </p:nvSpPr>
        <p:spPr>
          <a:xfrm>
            <a:off x="-108520" y="-38250"/>
            <a:ext cx="468000" cy="522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8C2680D-2E0D-4F30-9150-032C6338EB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2000" y="737990"/>
            <a:ext cx="5616000" cy="2158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155540" indent="0">
              <a:buNone/>
              <a:defRPr sz="2600" b="1">
                <a:solidFill>
                  <a:schemeClr val="accent2"/>
                </a:solidFill>
                <a:latin typeface="+mj-lt"/>
              </a:defRPr>
            </a:lvl2pPr>
            <a:lvl3pPr marL="311079" indent="0">
              <a:buNone/>
              <a:defRPr sz="2600" b="1">
                <a:solidFill>
                  <a:schemeClr val="accent2"/>
                </a:solidFill>
                <a:latin typeface="+mj-lt"/>
              </a:defRPr>
            </a:lvl3pPr>
            <a:lvl4pPr marL="466618" indent="0">
              <a:buNone/>
              <a:defRPr sz="2600" b="1">
                <a:solidFill>
                  <a:schemeClr val="accent2"/>
                </a:solidFill>
                <a:latin typeface="+mj-lt"/>
              </a:defRPr>
            </a:lvl4pPr>
            <a:lvl5pPr marL="622157" indent="0">
              <a:buNone/>
              <a:defRPr sz="2600"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GB" noProof="0" dirty="0"/>
              <a:t>One-line heading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3B1F631-903C-47E0-9D09-A3381BD85D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2000" y="489482"/>
            <a:ext cx="5616000" cy="2158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1">
                <a:solidFill>
                  <a:schemeClr val="accent2"/>
                </a:solidFill>
                <a:latin typeface="+mj-lt"/>
              </a:defRPr>
            </a:lvl1pPr>
            <a:lvl2pPr marL="155540" indent="0">
              <a:buNone/>
              <a:defRPr sz="2600" b="1">
                <a:solidFill>
                  <a:schemeClr val="accent2"/>
                </a:solidFill>
                <a:latin typeface="+mj-lt"/>
              </a:defRPr>
            </a:lvl2pPr>
            <a:lvl3pPr marL="311079" indent="0">
              <a:buNone/>
              <a:defRPr sz="2600" b="1">
                <a:solidFill>
                  <a:schemeClr val="accent2"/>
                </a:solidFill>
                <a:latin typeface="+mj-lt"/>
              </a:defRPr>
            </a:lvl3pPr>
            <a:lvl4pPr marL="466618" indent="0">
              <a:buNone/>
              <a:defRPr sz="2600" b="1">
                <a:solidFill>
                  <a:schemeClr val="accent2"/>
                </a:solidFill>
                <a:latin typeface="+mj-lt"/>
              </a:defRPr>
            </a:lvl4pPr>
            <a:lvl5pPr marL="622157" indent="0">
              <a:buNone/>
              <a:defRPr sz="2600"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GB" noProof="0" dirty="0"/>
              <a:t>CASE STUDY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B5F2A0E-DC51-4491-91D2-673965B4C69A}"/>
              </a:ext>
            </a:extLst>
          </p:cNvPr>
          <p:cNvCxnSpPr>
            <a:cxnSpLocks/>
          </p:cNvCxnSpPr>
          <p:nvPr userDrawn="1"/>
        </p:nvCxnSpPr>
        <p:spPr>
          <a:xfrm>
            <a:off x="792000" y="1296000"/>
            <a:ext cx="795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7A33E0D-B8DA-49DA-A554-891A089055DC}"/>
              </a:ext>
            </a:extLst>
          </p:cNvPr>
          <p:cNvCxnSpPr>
            <a:cxnSpLocks/>
          </p:cNvCxnSpPr>
          <p:nvPr userDrawn="1"/>
        </p:nvCxnSpPr>
        <p:spPr>
          <a:xfrm>
            <a:off x="792000" y="4680000"/>
            <a:ext cx="795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C6E3CC65-D2CF-45E2-9521-2DE20E27DC5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92000" y="1511845"/>
            <a:ext cx="3456000" cy="25774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6240CCFE-7A13-4C12-A84A-D1868D04B66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2001" y="1511300"/>
            <a:ext cx="4284056" cy="10192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600" b="1">
                <a:solidFill>
                  <a:schemeClr val="accent2"/>
                </a:solidFill>
              </a:defRPr>
            </a:lvl1pPr>
            <a:lvl2pPr marL="155540" indent="0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None/>
              <a:defRPr sz="1700" b="1">
                <a:solidFill>
                  <a:schemeClr val="accent2"/>
                </a:solidFill>
              </a:defRPr>
            </a:lvl2pPr>
            <a:lvl3pPr marL="311079" indent="0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None/>
              <a:defRPr sz="1700" b="1">
                <a:solidFill>
                  <a:schemeClr val="accent2"/>
                </a:solidFill>
              </a:defRPr>
            </a:lvl3pPr>
            <a:lvl4pPr marL="466618" indent="0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None/>
              <a:defRPr sz="1700" b="1">
                <a:solidFill>
                  <a:schemeClr val="accent2"/>
                </a:solidFill>
              </a:defRPr>
            </a:lvl4pPr>
            <a:lvl5pPr marL="622157" indent="0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None/>
              <a:defRPr sz="17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 noProof="0" dirty="0"/>
              <a:t>“Quote text up to four lines”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5FD90AA7-9234-45B5-8B43-1AC68127FB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2001" y="3023464"/>
            <a:ext cx="4284056" cy="14204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/>
            </a:lvl1pPr>
            <a:lvl2pPr marL="15554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/>
            </a:lvl2pPr>
            <a:lvl3pPr marL="311079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/>
            </a:lvl3pPr>
            <a:lvl4pPr marL="466618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/>
            </a:lvl4pPr>
            <a:lvl5pPr marL="622157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16F4762E-9230-41DE-A5BD-F193CB0DBC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2000" y="2530549"/>
            <a:ext cx="4284056" cy="277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None/>
              <a:defRPr sz="1200" b="0">
                <a:solidFill>
                  <a:schemeClr val="accent2"/>
                </a:solidFill>
              </a:defRPr>
            </a:lvl1pPr>
            <a:lvl2pPr marL="155540" indent="0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None/>
              <a:defRPr sz="1700" b="1">
                <a:solidFill>
                  <a:schemeClr val="accent2"/>
                </a:solidFill>
              </a:defRPr>
            </a:lvl2pPr>
            <a:lvl3pPr marL="311079" indent="0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None/>
              <a:defRPr sz="1700" b="1">
                <a:solidFill>
                  <a:schemeClr val="accent2"/>
                </a:solidFill>
              </a:defRPr>
            </a:lvl3pPr>
            <a:lvl4pPr marL="466618" indent="0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None/>
              <a:defRPr sz="1700" b="1">
                <a:solidFill>
                  <a:schemeClr val="accent2"/>
                </a:solidFill>
              </a:defRPr>
            </a:lvl4pPr>
            <a:lvl5pPr marL="622157" indent="0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None/>
              <a:defRPr sz="17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 noProof="0" dirty="0"/>
              <a:t>Speaker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16F4762E-9230-41DE-A5BD-F193CB0DBC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92000" y="4166343"/>
            <a:ext cx="3456000" cy="277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None/>
              <a:defRPr sz="1200" b="0" baseline="0">
                <a:solidFill>
                  <a:schemeClr val="accent3"/>
                </a:solidFill>
              </a:defRPr>
            </a:lvl1pPr>
            <a:lvl2pPr marL="155540" indent="0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None/>
              <a:defRPr sz="1700" b="1">
                <a:solidFill>
                  <a:schemeClr val="accent2"/>
                </a:solidFill>
              </a:defRPr>
            </a:lvl2pPr>
            <a:lvl3pPr marL="311079" indent="0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None/>
              <a:defRPr sz="1700" b="1">
                <a:solidFill>
                  <a:schemeClr val="accent2"/>
                </a:solidFill>
              </a:defRPr>
            </a:lvl3pPr>
            <a:lvl4pPr marL="466618" indent="0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None/>
              <a:defRPr sz="1700" b="1">
                <a:solidFill>
                  <a:schemeClr val="accent2"/>
                </a:solidFill>
              </a:defRPr>
            </a:lvl4pPr>
            <a:lvl5pPr marL="622157" indent="0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None/>
              <a:defRPr sz="17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 noProof="0" dirty="0"/>
              <a:t>Caption or credit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19CF09E-034D-42C6-9854-007561336C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5"/>
          <a:stretch/>
        </p:blipFill>
        <p:spPr>
          <a:xfrm>
            <a:off x="7524328" y="411510"/>
            <a:ext cx="1223672" cy="53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7147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ase Stu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4D2269-3E59-47DF-B10F-5B419213410A}"/>
              </a:ext>
            </a:extLst>
          </p:cNvPr>
          <p:cNvSpPr/>
          <p:nvPr userDrawn="1"/>
        </p:nvSpPr>
        <p:spPr>
          <a:xfrm>
            <a:off x="-108520" y="-38250"/>
            <a:ext cx="468000" cy="522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8C2680D-2E0D-4F30-9150-032C6338EB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2000" y="737990"/>
            <a:ext cx="5616000" cy="2158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155540" indent="0">
              <a:buNone/>
              <a:defRPr sz="2600" b="1">
                <a:solidFill>
                  <a:schemeClr val="accent2"/>
                </a:solidFill>
                <a:latin typeface="+mj-lt"/>
              </a:defRPr>
            </a:lvl2pPr>
            <a:lvl3pPr marL="311079" indent="0">
              <a:buNone/>
              <a:defRPr sz="2600" b="1">
                <a:solidFill>
                  <a:schemeClr val="accent2"/>
                </a:solidFill>
                <a:latin typeface="+mj-lt"/>
              </a:defRPr>
            </a:lvl3pPr>
            <a:lvl4pPr marL="466618" indent="0">
              <a:buNone/>
              <a:defRPr sz="2600" b="1">
                <a:solidFill>
                  <a:schemeClr val="accent2"/>
                </a:solidFill>
                <a:latin typeface="+mj-lt"/>
              </a:defRPr>
            </a:lvl4pPr>
            <a:lvl5pPr marL="622157" indent="0">
              <a:buNone/>
              <a:defRPr sz="2600"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GB" noProof="0" dirty="0"/>
              <a:t>One-line heading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3B1F631-903C-47E0-9D09-A3381BD85D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2000" y="489482"/>
            <a:ext cx="5616000" cy="2158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1">
                <a:solidFill>
                  <a:schemeClr val="accent2"/>
                </a:solidFill>
                <a:latin typeface="+mj-lt"/>
              </a:defRPr>
            </a:lvl1pPr>
            <a:lvl2pPr marL="155540" indent="0">
              <a:buNone/>
              <a:defRPr sz="2600" b="1">
                <a:solidFill>
                  <a:schemeClr val="accent2"/>
                </a:solidFill>
                <a:latin typeface="+mj-lt"/>
              </a:defRPr>
            </a:lvl2pPr>
            <a:lvl3pPr marL="311079" indent="0">
              <a:buNone/>
              <a:defRPr sz="2600" b="1">
                <a:solidFill>
                  <a:schemeClr val="accent2"/>
                </a:solidFill>
                <a:latin typeface="+mj-lt"/>
              </a:defRPr>
            </a:lvl3pPr>
            <a:lvl4pPr marL="466618" indent="0">
              <a:buNone/>
              <a:defRPr sz="2600" b="1">
                <a:solidFill>
                  <a:schemeClr val="accent2"/>
                </a:solidFill>
                <a:latin typeface="+mj-lt"/>
              </a:defRPr>
            </a:lvl4pPr>
            <a:lvl5pPr marL="622157" indent="0">
              <a:buNone/>
              <a:defRPr sz="2600"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GB" noProof="0" dirty="0"/>
              <a:t>CASE STUDY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B5F2A0E-DC51-4491-91D2-673965B4C69A}"/>
              </a:ext>
            </a:extLst>
          </p:cNvPr>
          <p:cNvCxnSpPr>
            <a:cxnSpLocks/>
          </p:cNvCxnSpPr>
          <p:nvPr userDrawn="1"/>
        </p:nvCxnSpPr>
        <p:spPr>
          <a:xfrm>
            <a:off x="792000" y="1296000"/>
            <a:ext cx="795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7A33E0D-B8DA-49DA-A554-891A089055DC}"/>
              </a:ext>
            </a:extLst>
          </p:cNvPr>
          <p:cNvCxnSpPr>
            <a:cxnSpLocks/>
          </p:cNvCxnSpPr>
          <p:nvPr userDrawn="1"/>
        </p:nvCxnSpPr>
        <p:spPr>
          <a:xfrm>
            <a:off x="792000" y="4680000"/>
            <a:ext cx="795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6240CCFE-7A13-4C12-A84A-D1868D04B66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3944" y="3131388"/>
            <a:ext cx="4284056" cy="10192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600" b="1">
                <a:solidFill>
                  <a:schemeClr val="accent2"/>
                </a:solidFill>
              </a:defRPr>
            </a:lvl1pPr>
            <a:lvl2pPr marL="155540" indent="0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None/>
              <a:defRPr sz="1700" b="1">
                <a:solidFill>
                  <a:schemeClr val="accent2"/>
                </a:solidFill>
              </a:defRPr>
            </a:lvl2pPr>
            <a:lvl3pPr marL="311079" indent="0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None/>
              <a:defRPr sz="1700" b="1">
                <a:solidFill>
                  <a:schemeClr val="accent2"/>
                </a:solidFill>
              </a:defRPr>
            </a:lvl3pPr>
            <a:lvl4pPr marL="466618" indent="0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None/>
              <a:defRPr sz="1700" b="1">
                <a:solidFill>
                  <a:schemeClr val="accent2"/>
                </a:solidFill>
              </a:defRPr>
            </a:lvl4pPr>
            <a:lvl5pPr marL="622157" indent="0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None/>
              <a:defRPr sz="17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 noProof="0" dirty="0"/>
              <a:t>“Quote text up to four lines”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5FD90AA7-9234-45B5-8B43-1AC68127FB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2001" y="1503446"/>
            <a:ext cx="3491967" cy="29248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900"/>
              </a:lnSpc>
              <a:spcBef>
                <a:spcPts val="0"/>
              </a:spcBef>
              <a:spcAft>
                <a:spcPts val="1200"/>
              </a:spcAft>
              <a:buNone/>
              <a:defRPr sz="1400"/>
            </a:lvl1pPr>
            <a:lvl2pPr marL="155540" indent="0">
              <a:lnSpc>
                <a:spcPts val="1900"/>
              </a:lnSpc>
              <a:spcBef>
                <a:spcPts val="0"/>
              </a:spcBef>
              <a:spcAft>
                <a:spcPts val="1200"/>
              </a:spcAft>
              <a:buNone/>
              <a:defRPr sz="1400"/>
            </a:lvl2pPr>
            <a:lvl3pPr marL="311079" indent="0">
              <a:lnSpc>
                <a:spcPts val="1900"/>
              </a:lnSpc>
              <a:spcBef>
                <a:spcPts val="0"/>
              </a:spcBef>
              <a:spcAft>
                <a:spcPts val="1200"/>
              </a:spcAft>
              <a:buNone/>
              <a:defRPr sz="1400"/>
            </a:lvl3pPr>
            <a:lvl4pPr marL="466618" indent="0">
              <a:lnSpc>
                <a:spcPts val="1900"/>
              </a:lnSpc>
              <a:spcBef>
                <a:spcPts val="0"/>
              </a:spcBef>
              <a:spcAft>
                <a:spcPts val="1200"/>
              </a:spcAft>
              <a:buNone/>
              <a:defRPr sz="1400"/>
            </a:lvl4pPr>
            <a:lvl5pPr marL="622157" indent="0">
              <a:lnSpc>
                <a:spcPts val="1900"/>
              </a:lnSpc>
              <a:spcBef>
                <a:spcPts val="0"/>
              </a:spcBef>
              <a:spcAft>
                <a:spcPts val="1200"/>
              </a:spcAft>
              <a:buNone/>
              <a:defRPr sz="1400"/>
            </a:lvl5pPr>
          </a:lstStyle>
          <a:p>
            <a:pPr lvl="0"/>
            <a:r>
              <a:rPr lang="en-GB" noProof="0" dirty="0"/>
              <a:t>Body text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16F4762E-9230-41DE-A5BD-F193CB0DBC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63943" y="4150637"/>
            <a:ext cx="4284056" cy="277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None/>
              <a:defRPr sz="1200" b="0">
                <a:solidFill>
                  <a:schemeClr val="accent2"/>
                </a:solidFill>
              </a:defRPr>
            </a:lvl1pPr>
            <a:lvl2pPr marL="155540" indent="0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None/>
              <a:defRPr sz="1700" b="1">
                <a:solidFill>
                  <a:schemeClr val="accent2"/>
                </a:solidFill>
              </a:defRPr>
            </a:lvl2pPr>
            <a:lvl3pPr marL="311079" indent="0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None/>
              <a:defRPr sz="1700" b="1">
                <a:solidFill>
                  <a:schemeClr val="accent2"/>
                </a:solidFill>
              </a:defRPr>
            </a:lvl3pPr>
            <a:lvl4pPr marL="466618" indent="0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None/>
              <a:defRPr sz="1700" b="1">
                <a:solidFill>
                  <a:schemeClr val="accent2"/>
                </a:solidFill>
              </a:defRPr>
            </a:lvl4pPr>
            <a:lvl5pPr marL="622157" indent="0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None/>
              <a:defRPr sz="17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 noProof="0" dirty="0"/>
              <a:t>Speaker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4CD92A4B-21BF-4D5C-B6DA-75A37BA90F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63942" y="1503447"/>
            <a:ext cx="4284056" cy="1376194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400"/>
            </a:lvl1pPr>
            <a:lvl2pPr marL="155540" indent="0">
              <a:lnSpc>
                <a:spcPts val="1900"/>
              </a:lnSpc>
              <a:spcBef>
                <a:spcPts val="0"/>
              </a:spcBef>
              <a:spcAft>
                <a:spcPts val="1200"/>
              </a:spcAft>
              <a:buNone/>
              <a:defRPr sz="1400"/>
            </a:lvl2pPr>
            <a:lvl3pPr marL="311079" indent="0">
              <a:lnSpc>
                <a:spcPts val="1900"/>
              </a:lnSpc>
              <a:spcBef>
                <a:spcPts val="0"/>
              </a:spcBef>
              <a:spcAft>
                <a:spcPts val="1200"/>
              </a:spcAft>
              <a:buNone/>
              <a:defRPr sz="1400"/>
            </a:lvl3pPr>
            <a:lvl4pPr marL="466618" indent="0">
              <a:lnSpc>
                <a:spcPts val="1900"/>
              </a:lnSpc>
              <a:spcBef>
                <a:spcPts val="0"/>
              </a:spcBef>
              <a:spcAft>
                <a:spcPts val="1200"/>
              </a:spcAft>
              <a:buNone/>
              <a:defRPr sz="1400"/>
            </a:lvl4pPr>
            <a:lvl5pPr marL="622157" indent="0">
              <a:lnSpc>
                <a:spcPts val="1900"/>
              </a:lnSpc>
              <a:spcBef>
                <a:spcPts val="0"/>
              </a:spcBef>
              <a:spcAft>
                <a:spcPts val="1200"/>
              </a:spcAft>
              <a:buNone/>
              <a:defRPr sz="1400"/>
            </a:lvl5pPr>
          </a:lstStyle>
          <a:p>
            <a:pPr lvl="0"/>
            <a:r>
              <a:rPr lang="en-GB" noProof="0" dirty="0"/>
              <a:t>Key facts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19CF09E-034D-42C6-9854-007561336C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5"/>
          <a:stretch/>
        </p:blipFill>
        <p:spPr>
          <a:xfrm>
            <a:off x="7524328" y="411510"/>
            <a:ext cx="1223672" cy="53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0426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gn-off Slide - Style 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368174D-F8C3-47D6-8654-0D2D3954895B}"/>
              </a:ext>
            </a:extLst>
          </p:cNvPr>
          <p:cNvSpPr/>
          <p:nvPr userDrawn="1"/>
        </p:nvSpPr>
        <p:spPr>
          <a:xfrm>
            <a:off x="-108520" y="-38250"/>
            <a:ext cx="468000" cy="52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8653CA-8B3D-4A5E-A2A2-E778097BB3AB}"/>
              </a:ext>
            </a:extLst>
          </p:cNvPr>
          <p:cNvSpPr txBox="1"/>
          <p:nvPr userDrawn="1"/>
        </p:nvSpPr>
        <p:spPr>
          <a:xfrm>
            <a:off x="809953" y="639637"/>
            <a:ext cx="4098047" cy="286896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2100"/>
              </a:lnSpc>
              <a:defRPr lang="en-US"/>
            </a:pPr>
            <a:r>
              <a:rPr lang="en-GB" sz="1648" noProof="0" dirty="0">
                <a:solidFill>
                  <a:srgbClr val="414042"/>
                </a:solidFill>
                <a:latin typeface="Arial Regular" charset="77"/>
                <a:ea typeface="Arial Regular" charset="77"/>
                <a:cs typeface="Arial Regular" charset="77"/>
              </a:rPr>
              <a:t>Sustrans is the charity making it easier for people to walk and cycle.</a:t>
            </a:r>
          </a:p>
          <a:p>
            <a:pPr>
              <a:lnSpc>
                <a:spcPts val="2100"/>
              </a:lnSpc>
              <a:defRPr lang="en-US"/>
            </a:pPr>
            <a:endParaRPr lang="en-GB" sz="1648" noProof="0" dirty="0">
              <a:solidFill>
                <a:srgbClr val="414042"/>
              </a:solidFill>
              <a:latin typeface="Arial Regular" charset="77"/>
              <a:ea typeface="Arial Regular" charset="77"/>
              <a:cs typeface="Arial Regular" charset="77"/>
            </a:endParaRPr>
          </a:p>
          <a:p>
            <a:pPr>
              <a:lnSpc>
                <a:spcPts val="2100"/>
              </a:lnSpc>
              <a:defRPr lang="en-US"/>
            </a:pPr>
            <a:r>
              <a:rPr lang="en-GB" sz="1648" noProof="0" dirty="0">
                <a:solidFill>
                  <a:srgbClr val="414042"/>
                </a:solidFill>
                <a:latin typeface="Arial Regular" charset="77"/>
                <a:ea typeface="Arial Regular" charset="77"/>
                <a:cs typeface="Arial Regular" charset="77"/>
              </a:rPr>
              <a:t>We connect people and places, create liveable neighbourhoods, transform the school run and deliver a happier, healthier commute.</a:t>
            </a:r>
          </a:p>
          <a:p>
            <a:pPr>
              <a:lnSpc>
                <a:spcPts val="2100"/>
              </a:lnSpc>
              <a:defRPr lang="en-US"/>
            </a:pPr>
            <a:endParaRPr lang="en-GB" sz="1648" noProof="0" dirty="0">
              <a:solidFill>
                <a:srgbClr val="414042"/>
              </a:solidFill>
              <a:latin typeface="Arial Regular" charset="77"/>
              <a:ea typeface="Arial Regular" charset="77"/>
              <a:cs typeface="Arial Regular" charset="77"/>
            </a:endParaRPr>
          </a:p>
          <a:p>
            <a:pPr>
              <a:lnSpc>
                <a:spcPts val="2100"/>
              </a:lnSpc>
              <a:defRPr lang="en-US"/>
            </a:pPr>
            <a:r>
              <a:rPr lang="en-GB" sz="1648" noProof="0" dirty="0">
                <a:solidFill>
                  <a:srgbClr val="414042"/>
                </a:solidFill>
                <a:latin typeface="Arial Regular" charset="77"/>
                <a:ea typeface="Arial Regular" charset="77"/>
                <a:cs typeface="Arial Regular" charset="77"/>
              </a:rPr>
              <a:t>Join us on our journey.</a:t>
            </a:r>
          </a:p>
          <a:p>
            <a:pPr>
              <a:lnSpc>
                <a:spcPts val="2100"/>
              </a:lnSpc>
              <a:defRPr lang="en-US"/>
            </a:pPr>
            <a:endParaRPr lang="en-GB" sz="1648" noProof="0" dirty="0">
              <a:solidFill>
                <a:srgbClr val="414042"/>
              </a:solidFill>
              <a:latin typeface="Arial Regular" charset="77"/>
              <a:ea typeface="Arial Regular" charset="77"/>
              <a:cs typeface="Arial Regular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30A342-04E3-49FA-9F83-B8EA15EB52ED}"/>
              </a:ext>
            </a:extLst>
          </p:cNvPr>
          <p:cNvSpPr txBox="1"/>
          <p:nvPr userDrawn="1"/>
        </p:nvSpPr>
        <p:spPr>
          <a:xfrm>
            <a:off x="809953" y="3993158"/>
            <a:ext cx="5118047" cy="51323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2061"/>
              </a:lnSpc>
              <a:defRPr lang="en-US"/>
            </a:pPr>
            <a:r>
              <a:rPr lang="en-GB" sz="1648" b="1" noProof="0" dirty="0">
                <a:solidFill>
                  <a:srgbClr val="414042"/>
                </a:solidFill>
                <a:latin typeface="Arial" charset="77"/>
                <a:ea typeface="Arial" charset="77"/>
                <a:cs typeface="Arial" charset="77"/>
              </a:rPr>
              <a:t>www.sustrans.org.uk</a:t>
            </a:r>
          </a:p>
          <a:p>
            <a:pPr>
              <a:lnSpc>
                <a:spcPts val="2061"/>
              </a:lnSpc>
              <a:defRPr lang="en-US"/>
            </a:pPr>
            <a:endParaRPr lang="en-GB" sz="1648" b="1" noProof="0" dirty="0">
              <a:solidFill>
                <a:srgbClr val="414042"/>
              </a:solidFill>
              <a:latin typeface="Arial" charset="77"/>
              <a:ea typeface="Arial" charset="77"/>
              <a:cs typeface="Arial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80930A-BABA-42F3-BE3F-FC6B4B10FE05}"/>
              </a:ext>
            </a:extLst>
          </p:cNvPr>
          <p:cNvSpPr txBox="1"/>
          <p:nvPr userDrawn="1"/>
        </p:nvSpPr>
        <p:spPr>
          <a:xfrm>
            <a:off x="792000" y="4410550"/>
            <a:ext cx="5118046" cy="27592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GB" sz="800" noProof="0" dirty="0">
                <a:solidFill>
                  <a:srgbClr val="414042"/>
                </a:solidFill>
                <a:latin typeface="Arial Regular" charset="77"/>
                <a:ea typeface="Arial Regular" charset="77"/>
                <a:cs typeface="Arial Regular" charset="77"/>
              </a:rPr>
              <a:t>Registered Charity No. 326550 (England and Wales) SC039263 (Scotland)</a:t>
            </a:r>
          </a:p>
          <a:p>
            <a:pPr>
              <a:lnSpc>
                <a:spcPts val="1200"/>
              </a:lnSpc>
              <a:defRPr lang="en-US"/>
            </a:pPr>
            <a:r>
              <a:rPr lang="en-GB" sz="800" noProof="0" dirty="0">
                <a:solidFill>
                  <a:srgbClr val="414042"/>
                </a:solidFill>
                <a:latin typeface="Arial Regular" charset="77"/>
                <a:ea typeface="Arial Regular" charset="77"/>
                <a:cs typeface="Arial Regular" charset="77"/>
              </a:rPr>
              <a:t>VAT Registration No. 416740656.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4BB8C7-2AF1-49BB-9A98-43A3F78700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797932"/>
            <a:ext cx="1872000" cy="88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1826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gn-off Slide - Style Tw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415" y="3687078"/>
            <a:ext cx="2039232" cy="11329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368174D-F8C3-47D6-8654-0D2D3954895B}"/>
              </a:ext>
            </a:extLst>
          </p:cNvPr>
          <p:cNvSpPr/>
          <p:nvPr userDrawn="1"/>
        </p:nvSpPr>
        <p:spPr>
          <a:xfrm>
            <a:off x="-108520" y="-38250"/>
            <a:ext cx="468000" cy="522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8653CA-8B3D-4A5E-A2A2-E778097BB3AB}"/>
              </a:ext>
            </a:extLst>
          </p:cNvPr>
          <p:cNvSpPr txBox="1"/>
          <p:nvPr userDrawn="1"/>
        </p:nvSpPr>
        <p:spPr>
          <a:xfrm>
            <a:off x="809953" y="639637"/>
            <a:ext cx="4098047" cy="286896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2100"/>
              </a:lnSpc>
              <a:defRPr lang="en-US"/>
            </a:pPr>
            <a:r>
              <a:rPr lang="en-GB" sz="1648" noProof="0" dirty="0">
                <a:solidFill>
                  <a:schemeClr val="bg2"/>
                </a:solidFill>
                <a:latin typeface="Arial Regular" charset="77"/>
                <a:ea typeface="Arial Regular" charset="77"/>
                <a:cs typeface="Arial Regular" charset="77"/>
              </a:rPr>
              <a:t>Sustrans is the charity making it easier for people to walk and cycle.</a:t>
            </a:r>
          </a:p>
          <a:p>
            <a:pPr>
              <a:lnSpc>
                <a:spcPts val="2100"/>
              </a:lnSpc>
              <a:defRPr lang="en-US"/>
            </a:pPr>
            <a:endParaRPr lang="en-GB" sz="1648" noProof="0" dirty="0">
              <a:solidFill>
                <a:schemeClr val="bg2"/>
              </a:solidFill>
              <a:latin typeface="Arial Regular" charset="77"/>
              <a:ea typeface="Arial Regular" charset="77"/>
              <a:cs typeface="Arial Regular" charset="77"/>
            </a:endParaRPr>
          </a:p>
          <a:p>
            <a:pPr>
              <a:lnSpc>
                <a:spcPts val="2100"/>
              </a:lnSpc>
              <a:defRPr lang="en-US"/>
            </a:pPr>
            <a:r>
              <a:rPr lang="en-GB" sz="1648" noProof="0" dirty="0">
                <a:solidFill>
                  <a:schemeClr val="bg2"/>
                </a:solidFill>
                <a:latin typeface="Arial Regular" charset="77"/>
                <a:ea typeface="Arial Regular" charset="77"/>
                <a:cs typeface="Arial Regular" charset="77"/>
              </a:rPr>
              <a:t>We connect people and places, create liveable neighbourhoods, transform the school run and deliver a happier, healthier commute.</a:t>
            </a:r>
          </a:p>
          <a:p>
            <a:pPr>
              <a:lnSpc>
                <a:spcPts val="2100"/>
              </a:lnSpc>
              <a:defRPr lang="en-US"/>
            </a:pPr>
            <a:endParaRPr lang="en-GB" sz="1648" noProof="0" dirty="0">
              <a:solidFill>
                <a:schemeClr val="bg2"/>
              </a:solidFill>
              <a:latin typeface="Arial Regular" charset="77"/>
              <a:ea typeface="Arial Regular" charset="77"/>
              <a:cs typeface="Arial Regular" charset="77"/>
            </a:endParaRPr>
          </a:p>
          <a:p>
            <a:pPr>
              <a:lnSpc>
                <a:spcPts val="2100"/>
              </a:lnSpc>
              <a:defRPr lang="en-US"/>
            </a:pPr>
            <a:r>
              <a:rPr lang="en-GB" sz="1648" noProof="0" dirty="0">
                <a:solidFill>
                  <a:schemeClr val="bg2"/>
                </a:solidFill>
                <a:latin typeface="Arial Regular" charset="77"/>
                <a:ea typeface="Arial Regular" charset="77"/>
                <a:cs typeface="Arial Regular" charset="77"/>
              </a:rPr>
              <a:t>Join us on our journey.</a:t>
            </a:r>
          </a:p>
          <a:p>
            <a:pPr>
              <a:lnSpc>
                <a:spcPts val="2100"/>
              </a:lnSpc>
              <a:defRPr lang="en-US"/>
            </a:pPr>
            <a:endParaRPr lang="en-GB" sz="1648" noProof="0" dirty="0">
              <a:solidFill>
                <a:schemeClr val="bg2"/>
              </a:solidFill>
              <a:latin typeface="Arial Regular" charset="77"/>
              <a:ea typeface="Arial Regular" charset="77"/>
              <a:cs typeface="Arial Regular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30A342-04E3-49FA-9F83-B8EA15EB52ED}"/>
              </a:ext>
            </a:extLst>
          </p:cNvPr>
          <p:cNvSpPr txBox="1"/>
          <p:nvPr userDrawn="1"/>
        </p:nvSpPr>
        <p:spPr>
          <a:xfrm>
            <a:off x="809953" y="3993158"/>
            <a:ext cx="5118047" cy="51323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2061"/>
              </a:lnSpc>
              <a:defRPr lang="en-US"/>
            </a:pPr>
            <a:r>
              <a:rPr lang="en-GB" sz="1648" b="1" noProof="0" dirty="0">
                <a:solidFill>
                  <a:schemeClr val="accent4"/>
                </a:solidFill>
                <a:latin typeface="Arial" charset="77"/>
                <a:ea typeface="Arial" charset="77"/>
                <a:cs typeface="Arial" charset="77"/>
              </a:rPr>
              <a:t>www.sustrans.org.uk</a:t>
            </a:r>
          </a:p>
          <a:p>
            <a:pPr>
              <a:lnSpc>
                <a:spcPts val="2061"/>
              </a:lnSpc>
              <a:defRPr lang="en-US"/>
            </a:pPr>
            <a:endParaRPr lang="en-GB" sz="1648" b="1" noProof="0" dirty="0">
              <a:solidFill>
                <a:schemeClr val="accent4"/>
              </a:solidFill>
              <a:latin typeface="Arial" charset="77"/>
              <a:ea typeface="Arial" charset="77"/>
              <a:cs typeface="Arial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80930A-BABA-42F3-BE3F-FC6B4B10FE05}"/>
              </a:ext>
            </a:extLst>
          </p:cNvPr>
          <p:cNvSpPr txBox="1"/>
          <p:nvPr userDrawn="1"/>
        </p:nvSpPr>
        <p:spPr>
          <a:xfrm>
            <a:off x="792000" y="4410550"/>
            <a:ext cx="5118046" cy="27592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GB" sz="800" noProof="0" dirty="0">
                <a:solidFill>
                  <a:schemeClr val="accent4"/>
                </a:solidFill>
                <a:latin typeface="Arial Regular" charset="77"/>
                <a:ea typeface="Arial Regular" charset="77"/>
                <a:cs typeface="Arial Regular" charset="77"/>
              </a:rPr>
              <a:t>Registered Charity No. 326550 (England and Wales) SC039263 (Scotland)</a:t>
            </a:r>
          </a:p>
          <a:p>
            <a:pPr>
              <a:lnSpc>
                <a:spcPts val="1200"/>
              </a:lnSpc>
              <a:defRPr lang="en-US"/>
            </a:pPr>
            <a:r>
              <a:rPr lang="en-GB" sz="800" noProof="0" dirty="0">
                <a:solidFill>
                  <a:schemeClr val="accent4"/>
                </a:solidFill>
                <a:latin typeface="Arial Regular" charset="77"/>
                <a:ea typeface="Arial Regular" charset="77"/>
                <a:cs typeface="Arial Regular" charset="77"/>
              </a:rPr>
              <a:t>VAT Registration No. 416740656.</a:t>
            </a:r>
          </a:p>
        </p:txBody>
      </p:sp>
    </p:spTree>
    <p:extLst>
      <p:ext uri="{BB962C8B-B14F-4D97-AF65-F5344CB8AC3E}">
        <p14:creationId xmlns:p14="http://schemas.microsoft.com/office/powerpoint/2010/main" val="41637469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itle Slide - Style Tw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76" y="3939902"/>
            <a:ext cx="1606704" cy="89261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D3C38A-7ABD-475E-9E88-50A2FBDB15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24512" y="-38250"/>
            <a:ext cx="4392000" cy="52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3310F2-386F-4409-BE43-494BAD11D569}"/>
              </a:ext>
            </a:extLst>
          </p:cNvPr>
          <p:cNvSpPr/>
          <p:nvPr userDrawn="1"/>
        </p:nvSpPr>
        <p:spPr>
          <a:xfrm>
            <a:off x="-108520" y="-38250"/>
            <a:ext cx="468000" cy="522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CCCF3C0-D7BC-4491-BCC3-DC18E41C1C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3580" y="832648"/>
            <a:ext cx="3634979" cy="159508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500" b="1">
                <a:solidFill>
                  <a:schemeClr val="tx1"/>
                </a:solidFill>
                <a:latin typeface="+mj-lt"/>
              </a:defRPr>
            </a:lvl1pPr>
            <a:lvl2pPr marL="155540" indent="0">
              <a:lnSpc>
                <a:spcPts val="3900"/>
              </a:lnSpc>
              <a:spcBef>
                <a:spcPts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2pPr>
            <a:lvl3pPr marL="311079" indent="0">
              <a:lnSpc>
                <a:spcPts val="3900"/>
              </a:lnSpc>
              <a:spcBef>
                <a:spcPts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3pPr>
            <a:lvl4pPr marL="466618" indent="0">
              <a:lnSpc>
                <a:spcPts val="3900"/>
              </a:lnSpc>
              <a:spcBef>
                <a:spcPts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4pPr>
            <a:lvl5pPr marL="622157" indent="0">
              <a:lnSpc>
                <a:spcPts val="3900"/>
              </a:lnSpc>
              <a:spcBef>
                <a:spcPts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GB" noProof="0" dirty="0"/>
              <a:t>Title or speaker over up to three lines at most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52FE706-365F-400B-BE44-CAB54B32E7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3275" y="2571750"/>
            <a:ext cx="3635375" cy="7920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4"/>
                </a:solidFill>
                <a:latin typeface="+mj-lt"/>
              </a:defRPr>
            </a:lvl1pPr>
            <a:lvl2pPr marL="155540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2pPr>
            <a:lvl3pPr marL="311079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3pPr>
            <a:lvl4pPr marL="466618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4pPr>
            <a:lvl5pPr marL="622157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GB" noProof="0" dirty="0"/>
              <a:t>Subtitle over up to three lines. </a:t>
            </a:r>
          </a:p>
        </p:txBody>
      </p:sp>
    </p:spTree>
    <p:extLst>
      <p:ext uri="{BB962C8B-B14F-4D97-AF65-F5344CB8AC3E}">
        <p14:creationId xmlns:p14="http://schemas.microsoft.com/office/powerpoint/2010/main" val="5518695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gn-off Slide - Style Thre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368174D-F8C3-47D6-8654-0D2D3954895B}"/>
              </a:ext>
            </a:extLst>
          </p:cNvPr>
          <p:cNvSpPr/>
          <p:nvPr userDrawn="1"/>
        </p:nvSpPr>
        <p:spPr>
          <a:xfrm>
            <a:off x="-108520" y="-38250"/>
            <a:ext cx="468000" cy="522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8653CA-8B3D-4A5E-A2A2-E778097BB3AB}"/>
              </a:ext>
            </a:extLst>
          </p:cNvPr>
          <p:cNvSpPr txBox="1"/>
          <p:nvPr userDrawn="1"/>
        </p:nvSpPr>
        <p:spPr>
          <a:xfrm>
            <a:off x="809953" y="639637"/>
            <a:ext cx="4098047" cy="286896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2100"/>
              </a:lnSpc>
              <a:defRPr lang="en-US"/>
            </a:pPr>
            <a:r>
              <a:rPr lang="en-GB" sz="1648" noProof="0" dirty="0">
                <a:solidFill>
                  <a:schemeClr val="tx1"/>
                </a:solidFill>
                <a:latin typeface="Arial Regular" charset="77"/>
                <a:ea typeface="Arial Regular" charset="77"/>
                <a:cs typeface="Arial Regular" charset="77"/>
              </a:rPr>
              <a:t>Sustrans is the charity making it easier for people to walk and cycle.</a:t>
            </a:r>
          </a:p>
          <a:p>
            <a:pPr>
              <a:lnSpc>
                <a:spcPts val="2100"/>
              </a:lnSpc>
              <a:defRPr lang="en-US"/>
            </a:pPr>
            <a:endParaRPr lang="en-GB" sz="1648" noProof="0" dirty="0">
              <a:solidFill>
                <a:schemeClr val="tx1"/>
              </a:solidFill>
              <a:latin typeface="Arial Regular" charset="77"/>
              <a:ea typeface="Arial Regular" charset="77"/>
              <a:cs typeface="Arial Regular" charset="77"/>
            </a:endParaRPr>
          </a:p>
          <a:p>
            <a:pPr>
              <a:lnSpc>
                <a:spcPts val="2100"/>
              </a:lnSpc>
              <a:defRPr lang="en-US"/>
            </a:pPr>
            <a:r>
              <a:rPr lang="en-GB" sz="1648" noProof="0" dirty="0">
                <a:solidFill>
                  <a:schemeClr val="tx1"/>
                </a:solidFill>
                <a:latin typeface="Arial Regular" charset="77"/>
                <a:ea typeface="Arial Regular" charset="77"/>
                <a:cs typeface="Arial Regular" charset="77"/>
              </a:rPr>
              <a:t>We connect people and places, create liveable neighbourhoods, transform the school run and deliver a happier, healthier commute.</a:t>
            </a:r>
          </a:p>
          <a:p>
            <a:pPr>
              <a:lnSpc>
                <a:spcPts val="2100"/>
              </a:lnSpc>
              <a:defRPr lang="en-US"/>
            </a:pPr>
            <a:endParaRPr lang="en-GB" sz="1648" noProof="0" dirty="0">
              <a:solidFill>
                <a:schemeClr val="tx1"/>
              </a:solidFill>
              <a:latin typeface="Arial Regular" charset="77"/>
              <a:ea typeface="Arial Regular" charset="77"/>
              <a:cs typeface="Arial Regular" charset="77"/>
            </a:endParaRPr>
          </a:p>
          <a:p>
            <a:pPr>
              <a:lnSpc>
                <a:spcPts val="2100"/>
              </a:lnSpc>
              <a:defRPr lang="en-US"/>
            </a:pPr>
            <a:r>
              <a:rPr lang="en-GB" sz="1648" noProof="0" dirty="0">
                <a:solidFill>
                  <a:schemeClr val="tx1"/>
                </a:solidFill>
                <a:latin typeface="Arial Regular" charset="77"/>
                <a:ea typeface="Arial Regular" charset="77"/>
                <a:cs typeface="Arial Regular" charset="77"/>
              </a:rPr>
              <a:t>Join us on our journey.</a:t>
            </a:r>
          </a:p>
          <a:p>
            <a:pPr>
              <a:lnSpc>
                <a:spcPts val="2100"/>
              </a:lnSpc>
              <a:defRPr lang="en-US"/>
            </a:pPr>
            <a:endParaRPr lang="en-GB" sz="1648" noProof="0" dirty="0">
              <a:solidFill>
                <a:schemeClr val="tx1"/>
              </a:solidFill>
              <a:latin typeface="Arial Regular" charset="77"/>
              <a:ea typeface="Arial Regular" charset="77"/>
              <a:cs typeface="Arial Regular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30A342-04E3-49FA-9F83-B8EA15EB52ED}"/>
              </a:ext>
            </a:extLst>
          </p:cNvPr>
          <p:cNvSpPr txBox="1"/>
          <p:nvPr userDrawn="1"/>
        </p:nvSpPr>
        <p:spPr>
          <a:xfrm>
            <a:off x="809953" y="3993158"/>
            <a:ext cx="5118047" cy="51323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2061"/>
              </a:lnSpc>
              <a:defRPr lang="en-US"/>
            </a:pPr>
            <a:r>
              <a:rPr lang="en-GB" sz="1648" b="1" noProof="0" dirty="0">
                <a:solidFill>
                  <a:schemeClr val="tx1"/>
                </a:solidFill>
                <a:latin typeface="Arial" charset="77"/>
                <a:ea typeface="Arial" charset="77"/>
                <a:cs typeface="Arial" charset="77"/>
              </a:rPr>
              <a:t>www.sustrans.org.uk</a:t>
            </a:r>
          </a:p>
          <a:p>
            <a:pPr>
              <a:lnSpc>
                <a:spcPts val="2061"/>
              </a:lnSpc>
              <a:defRPr lang="en-US"/>
            </a:pPr>
            <a:endParaRPr lang="en-GB" sz="1648" b="1" noProof="0" dirty="0">
              <a:solidFill>
                <a:schemeClr val="tx1"/>
              </a:solidFill>
              <a:latin typeface="Arial" charset="77"/>
              <a:ea typeface="Arial" charset="77"/>
              <a:cs typeface="Arial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80930A-BABA-42F3-BE3F-FC6B4B10FE05}"/>
              </a:ext>
            </a:extLst>
          </p:cNvPr>
          <p:cNvSpPr txBox="1"/>
          <p:nvPr userDrawn="1"/>
        </p:nvSpPr>
        <p:spPr>
          <a:xfrm>
            <a:off x="792000" y="4410550"/>
            <a:ext cx="5118046" cy="27592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GB" sz="800" noProof="0" dirty="0">
                <a:solidFill>
                  <a:schemeClr val="tx1"/>
                </a:solidFill>
                <a:latin typeface="Arial Regular" charset="77"/>
                <a:ea typeface="Arial Regular" charset="77"/>
                <a:cs typeface="Arial Regular" charset="77"/>
              </a:rPr>
              <a:t>Registered Charity No. 326550 (England and Wales) SC039263 (Scotland)</a:t>
            </a:r>
          </a:p>
          <a:p>
            <a:pPr>
              <a:lnSpc>
                <a:spcPts val="1200"/>
              </a:lnSpc>
              <a:defRPr lang="en-US"/>
            </a:pPr>
            <a:r>
              <a:rPr lang="en-GB" sz="800" noProof="0" dirty="0">
                <a:solidFill>
                  <a:schemeClr val="tx1"/>
                </a:solidFill>
                <a:latin typeface="Arial Regular" charset="77"/>
                <a:ea typeface="Arial Regular" charset="77"/>
                <a:cs typeface="Arial Regular" charset="77"/>
              </a:rPr>
              <a:t>VAT Registration No. 416740656.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4BB8C7-2AF1-49BB-9A98-43A3F78700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797932"/>
            <a:ext cx="1871999" cy="88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3355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gn-off Slide - Style Thre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368174D-F8C3-47D6-8654-0D2D3954895B}"/>
              </a:ext>
            </a:extLst>
          </p:cNvPr>
          <p:cNvSpPr/>
          <p:nvPr userDrawn="1"/>
        </p:nvSpPr>
        <p:spPr>
          <a:xfrm>
            <a:off x="-108520" y="-38250"/>
            <a:ext cx="468000" cy="522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8653CA-8B3D-4A5E-A2A2-E778097BB3AB}"/>
              </a:ext>
            </a:extLst>
          </p:cNvPr>
          <p:cNvSpPr txBox="1"/>
          <p:nvPr userDrawn="1"/>
        </p:nvSpPr>
        <p:spPr>
          <a:xfrm>
            <a:off x="809953" y="639637"/>
            <a:ext cx="4098047" cy="286896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2100"/>
              </a:lnSpc>
              <a:defRPr lang="en-US"/>
            </a:pPr>
            <a:r>
              <a:rPr lang="en-GB" sz="1648" noProof="0" dirty="0">
                <a:solidFill>
                  <a:schemeClr val="tx1"/>
                </a:solidFill>
                <a:latin typeface="Arial Regular" charset="77"/>
                <a:ea typeface="Arial Regular" charset="77"/>
                <a:cs typeface="Arial Regular" charset="77"/>
              </a:rPr>
              <a:t>Sustrans is the charity making it easier for people to walk and cycle.</a:t>
            </a:r>
          </a:p>
          <a:p>
            <a:pPr>
              <a:lnSpc>
                <a:spcPts val="2100"/>
              </a:lnSpc>
              <a:defRPr lang="en-US"/>
            </a:pPr>
            <a:endParaRPr lang="en-GB" sz="1648" noProof="0" dirty="0">
              <a:solidFill>
                <a:schemeClr val="tx1"/>
              </a:solidFill>
              <a:latin typeface="Arial Regular" charset="77"/>
              <a:ea typeface="Arial Regular" charset="77"/>
              <a:cs typeface="Arial Regular" charset="77"/>
            </a:endParaRPr>
          </a:p>
          <a:p>
            <a:pPr>
              <a:lnSpc>
                <a:spcPts val="2100"/>
              </a:lnSpc>
              <a:defRPr lang="en-US"/>
            </a:pPr>
            <a:r>
              <a:rPr lang="en-GB" sz="1648" noProof="0" dirty="0">
                <a:solidFill>
                  <a:schemeClr val="tx1"/>
                </a:solidFill>
                <a:latin typeface="Arial Regular" charset="77"/>
                <a:ea typeface="Arial Regular" charset="77"/>
                <a:cs typeface="Arial Regular" charset="77"/>
              </a:rPr>
              <a:t>We connect people and places, create liveable neighbourhoods, transform the school run and deliver a happier, healthier commute.</a:t>
            </a:r>
          </a:p>
          <a:p>
            <a:pPr>
              <a:lnSpc>
                <a:spcPts val="2100"/>
              </a:lnSpc>
              <a:defRPr lang="en-US"/>
            </a:pPr>
            <a:endParaRPr lang="en-GB" sz="1648" noProof="0" dirty="0">
              <a:solidFill>
                <a:schemeClr val="tx1"/>
              </a:solidFill>
              <a:latin typeface="Arial Regular" charset="77"/>
              <a:ea typeface="Arial Regular" charset="77"/>
              <a:cs typeface="Arial Regular" charset="77"/>
            </a:endParaRPr>
          </a:p>
          <a:p>
            <a:pPr>
              <a:lnSpc>
                <a:spcPts val="2100"/>
              </a:lnSpc>
              <a:defRPr lang="en-US"/>
            </a:pPr>
            <a:r>
              <a:rPr lang="en-GB" sz="1648" noProof="0" dirty="0">
                <a:solidFill>
                  <a:schemeClr val="tx1"/>
                </a:solidFill>
                <a:latin typeface="Arial Regular" charset="77"/>
                <a:ea typeface="Arial Regular" charset="77"/>
                <a:cs typeface="Arial Regular" charset="77"/>
              </a:rPr>
              <a:t>Join us on our journey.</a:t>
            </a:r>
          </a:p>
          <a:p>
            <a:pPr>
              <a:lnSpc>
                <a:spcPts val="2100"/>
              </a:lnSpc>
              <a:defRPr lang="en-US"/>
            </a:pPr>
            <a:endParaRPr lang="en-GB" sz="1648" noProof="0" dirty="0">
              <a:solidFill>
                <a:schemeClr val="tx1"/>
              </a:solidFill>
              <a:latin typeface="Arial Regular" charset="77"/>
              <a:ea typeface="Arial Regular" charset="77"/>
              <a:cs typeface="Arial Regular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30A342-04E3-49FA-9F83-B8EA15EB52ED}"/>
              </a:ext>
            </a:extLst>
          </p:cNvPr>
          <p:cNvSpPr txBox="1"/>
          <p:nvPr userDrawn="1"/>
        </p:nvSpPr>
        <p:spPr>
          <a:xfrm>
            <a:off x="809953" y="3993158"/>
            <a:ext cx="5118047" cy="51323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2061"/>
              </a:lnSpc>
              <a:defRPr lang="en-US"/>
            </a:pPr>
            <a:r>
              <a:rPr lang="en-GB" sz="1648" b="1" noProof="0" dirty="0">
                <a:solidFill>
                  <a:schemeClr val="tx1"/>
                </a:solidFill>
                <a:latin typeface="Arial" charset="77"/>
                <a:ea typeface="Arial" charset="77"/>
                <a:cs typeface="Arial" charset="77"/>
              </a:rPr>
              <a:t>www.sustrans.org.uk</a:t>
            </a:r>
          </a:p>
          <a:p>
            <a:pPr>
              <a:lnSpc>
                <a:spcPts val="2061"/>
              </a:lnSpc>
              <a:defRPr lang="en-US"/>
            </a:pPr>
            <a:endParaRPr lang="en-GB" sz="1648" b="1" noProof="0" dirty="0">
              <a:solidFill>
                <a:schemeClr val="tx1"/>
              </a:solidFill>
              <a:latin typeface="Arial" charset="77"/>
              <a:ea typeface="Arial" charset="77"/>
              <a:cs typeface="Arial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80930A-BABA-42F3-BE3F-FC6B4B10FE05}"/>
              </a:ext>
            </a:extLst>
          </p:cNvPr>
          <p:cNvSpPr txBox="1"/>
          <p:nvPr userDrawn="1"/>
        </p:nvSpPr>
        <p:spPr>
          <a:xfrm>
            <a:off x="792000" y="4410550"/>
            <a:ext cx="5118046" cy="27592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/>
          <a:lstStyle/>
          <a:p>
            <a:pPr>
              <a:lnSpc>
                <a:spcPts val="1200"/>
              </a:lnSpc>
              <a:defRPr lang="en-US"/>
            </a:pPr>
            <a:r>
              <a:rPr lang="en-GB" sz="800" noProof="0" dirty="0">
                <a:solidFill>
                  <a:schemeClr val="tx1"/>
                </a:solidFill>
                <a:latin typeface="Arial Regular" charset="77"/>
                <a:ea typeface="Arial Regular" charset="77"/>
                <a:cs typeface="Arial Regular" charset="77"/>
              </a:rPr>
              <a:t>Registered Charity No. 326550 (England and Wales) SC039263 (Scotland)</a:t>
            </a:r>
          </a:p>
          <a:p>
            <a:pPr>
              <a:lnSpc>
                <a:spcPts val="1200"/>
              </a:lnSpc>
              <a:defRPr lang="en-US"/>
            </a:pPr>
            <a:r>
              <a:rPr lang="en-GB" sz="800" noProof="0" dirty="0">
                <a:solidFill>
                  <a:schemeClr val="tx1"/>
                </a:solidFill>
                <a:latin typeface="Arial Regular" charset="77"/>
                <a:ea typeface="Arial Regular" charset="77"/>
                <a:cs typeface="Arial Regular" charset="77"/>
              </a:rPr>
              <a:t>VAT Registration No. 416740656.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4BB8C7-2AF1-49BB-9A98-43A3F78700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797932"/>
            <a:ext cx="1871999" cy="88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649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itle Slide - Style Thre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D3C38A-7ABD-475E-9E88-50A2FBDB15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24512" y="-38250"/>
            <a:ext cx="4392000" cy="52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3310F2-386F-4409-BE43-494BAD11D569}"/>
              </a:ext>
            </a:extLst>
          </p:cNvPr>
          <p:cNvSpPr/>
          <p:nvPr userDrawn="1"/>
        </p:nvSpPr>
        <p:spPr>
          <a:xfrm>
            <a:off x="-108520" y="-38250"/>
            <a:ext cx="468000" cy="522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BA3519-CC5B-48A8-B9C2-E6621BC1DE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81" y="4043069"/>
            <a:ext cx="1461598" cy="693748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CCCF3C0-D7BC-4491-BCC3-DC18E41C1C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3671" y="843558"/>
            <a:ext cx="3634979" cy="159508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500" b="1">
                <a:solidFill>
                  <a:schemeClr val="bg1"/>
                </a:solidFill>
                <a:latin typeface="+mj-lt"/>
              </a:defRPr>
            </a:lvl1pPr>
            <a:lvl2pPr marL="155540" indent="0">
              <a:lnSpc>
                <a:spcPts val="3900"/>
              </a:lnSpc>
              <a:spcBef>
                <a:spcPts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2pPr>
            <a:lvl3pPr marL="311079" indent="0">
              <a:lnSpc>
                <a:spcPts val="3900"/>
              </a:lnSpc>
              <a:spcBef>
                <a:spcPts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3pPr>
            <a:lvl4pPr marL="466618" indent="0">
              <a:lnSpc>
                <a:spcPts val="3900"/>
              </a:lnSpc>
              <a:spcBef>
                <a:spcPts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4pPr>
            <a:lvl5pPr marL="622157" indent="0">
              <a:lnSpc>
                <a:spcPts val="3900"/>
              </a:lnSpc>
              <a:spcBef>
                <a:spcPts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GB" noProof="0" dirty="0"/>
              <a:t>Title or speaker over up to three lines at most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52FE706-365F-400B-BE44-CAB54B32E7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3275" y="2571750"/>
            <a:ext cx="3635375" cy="7920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  <a:latin typeface="+mj-lt"/>
              </a:defRPr>
            </a:lvl1pPr>
            <a:lvl2pPr marL="155540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2pPr>
            <a:lvl3pPr marL="311079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3pPr>
            <a:lvl4pPr marL="466618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4pPr>
            <a:lvl5pPr marL="622157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GB" noProof="0" dirty="0"/>
              <a:t>Subtitle over up to three lines. </a:t>
            </a:r>
          </a:p>
        </p:txBody>
      </p:sp>
    </p:spTree>
    <p:extLst>
      <p:ext uri="{BB962C8B-B14F-4D97-AF65-F5344CB8AC3E}">
        <p14:creationId xmlns:p14="http://schemas.microsoft.com/office/powerpoint/2010/main" val="17528420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Title Slide - Style Thre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D3C38A-7ABD-475E-9E88-50A2FBDB15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24512" y="-38250"/>
            <a:ext cx="4392000" cy="52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3310F2-386F-4409-BE43-494BAD11D569}"/>
              </a:ext>
            </a:extLst>
          </p:cNvPr>
          <p:cNvSpPr/>
          <p:nvPr userDrawn="1"/>
        </p:nvSpPr>
        <p:spPr>
          <a:xfrm>
            <a:off x="-108520" y="-38250"/>
            <a:ext cx="468000" cy="522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BA3519-CC5B-48A8-B9C2-E6621BC1DE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81" y="4043069"/>
            <a:ext cx="1461598" cy="693748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CCCF3C0-D7BC-4491-BCC3-DC18E41C1C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3671" y="843558"/>
            <a:ext cx="3634979" cy="159508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500" b="1">
                <a:solidFill>
                  <a:schemeClr val="tx1"/>
                </a:solidFill>
                <a:latin typeface="+mj-lt"/>
              </a:defRPr>
            </a:lvl1pPr>
            <a:lvl2pPr marL="155540" indent="0">
              <a:lnSpc>
                <a:spcPts val="3900"/>
              </a:lnSpc>
              <a:spcBef>
                <a:spcPts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2pPr>
            <a:lvl3pPr marL="311079" indent="0">
              <a:lnSpc>
                <a:spcPts val="3900"/>
              </a:lnSpc>
              <a:spcBef>
                <a:spcPts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3pPr>
            <a:lvl4pPr marL="466618" indent="0">
              <a:lnSpc>
                <a:spcPts val="3900"/>
              </a:lnSpc>
              <a:spcBef>
                <a:spcPts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4pPr>
            <a:lvl5pPr marL="622157" indent="0">
              <a:lnSpc>
                <a:spcPts val="3900"/>
              </a:lnSpc>
              <a:spcBef>
                <a:spcPts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GB" noProof="0" dirty="0"/>
              <a:t>Title or speaker over up to three lines at most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52FE706-365F-400B-BE44-CAB54B32E7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3275" y="2571750"/>
            <a:ext cx="3635375" cy="7920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  <a:latin typeface="+mj-lt"/>
              </a:defRPr>
            </a:lvl1pPr>
            <a:lvl2pPr marL="155540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2pPr>
            <a:lvl3pPr marL="311079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3pPr>
            <a:lvl4pPr marL="466618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4pPr>
            <a:lvl5pPr marL="622157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GB" noProof="0" dirty="0"/>
              <a:t>Subtitle over up to three lines. </a:t>
            </a:r>
          </a:p>
        </p:txBody>
      </p:sp>
    </p:spTree>
    <p:extLst>
      <p:ext uri="{BB962C8B-B14F-4D97-AF65-F5344CB8AC3E}">
        <p14:creationId xmlns:p14="http://schemas.microsoft.com/office/powerpoint/2010/main" val="549517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itle Slide - Style O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13310F2-386F-4409-BE43-494BAD11D569}"/>
              </a:ext>
            </a:extLst>
          </p:cNvPr>
          <p:cNvSpPr/>
          <p:nvPr userDrawn="1"/>
        </p:nvSpPr>
        <p:spPr>
          <a:xfrm>
            <a:off x="-108520" y="-38250"/>
            <a:ext cx="468000" cy="522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BA3519-CC5B-48A8-B9C2-E6621BC1DE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043069"/>
            <a:ext cx="1461600" cy="693749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CCCF3C0-D7BC-4491-BCC3-DC18E41C1C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864000"/>
            <a:ext cx="5076000" cy="1872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700" b="1">
                <a:solidFill>
                  <a:schemeClr val="bg2"/>
                </a:solidFill>
                <a:latin typeface="+mj-lt"/>
              </a:defRPr>
            </a:lvl1pPr>
            <a:lvl2pPr marL="155540" indent="0">
              <a:lnSpc>
                <a:spcPts val="3900"/>
              </a:lnSpc>
              <a:spcBef>
                <a:spcPts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2pPr>
            <a:lvl3pPr marL="311079" indent="0">
              <a:lnSpc>
                <a:spcPts val="3900"/>
              </a:lnSpc>
              <a:spcBef>
                <a:spcPts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3pPr>
            <a:lvl4pPr marL="466618" indent="0">
              <a:lnSpc>
                <a:spcPts val="3900"/>
              </a:lnSpc>
              <a:spcBef>
                <a:spcPts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4pPr>
            <a:lvl5pPr marL="622157" indent="0">
              <a:lnSpc>
                <a:spcPts val="3900"/>
              </a:lnSpc>
              <a:spcBef>
                <a:spcPts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GB" noProof="0" dirty="0"/>
              <a:t>Title or speaker over up to three lines at most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52FE706-365F-400B-BE44-CAB54B32E7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2000" y="2931789"/>
            <a:ext cx="5087275" cy="7920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1">
                <a:solidFill>
                  <a:schemeClr val="tx1"/>
                </a:solidFill>
                <a:latin typeface="+mj-lt"/>
              </a:defRPr>
            </a:lvl1pPr>
            <a:lvl2pPr marL="155540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2pPr>
            <a:lvl3pPr marL="311079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3pPr>
            <a:lvl4pPr marL="466618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4pPr>
            <a:lvl5pPr marL="622157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GB" noProof="0" dirty="0"/>
              <a:t>Subtitle over up to three lines.</a:t>
            </a:r>
          </a:p>
        </p:txBody>
      </p:sp>
    </p:spTree>
    <p:extLst>
      <p:ext uri="{BB962C8B-B14F-4D97-AF65-F5344CB8AC3E}">
        <p14:creationId xmlns:p14="http://schemas.microsoft.com/office/powerpoint/2010/main" val="32592313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itle Slide - Style Tw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13310F2-386F-4409-BE43-494BAD11D569}"/>
              </a:ext>
            </a:extLst>
          </p:cNvPr>
          <p:cNvSpPr/>
          <p:nvPr userDrawn="1"/>
        </p:nvSpPr>
        <p:spPr>
          <a:xfrm>
            <a:off x="-108520" y="-38250"/>
            <a:ext cx="468000" cy="52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BA3519-CC5B-48A8-B9C2-E6621BC1DE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043069"/>
            <a:ext cx="1461600" cy="693748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CCCF3C0-D7BC-4491-BCC3-DC18E41C1C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864000"/>
            <a:ext cx="5076000" cy="1872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700" b="1">
                <a:solidFill>
                  <a:schemeClr val="accent6"/>
                </a:solidFill>
                <a:latin typeface="+mj-lt"/>
              </a:defRPr>
            </a:lvl1pPr>
            <a:lvl2pPr marL="155540" indent="0">
              <a:lnSpc>
                <a:spcPts val="3900"/>
              </a:lnSpc>
              <a:spcBef>
                <a:spcPts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2pPr>
            <a:lvl3pPr marL="311079" indent="0">
              <a:lnSpc>
                <a:spcPts val="3900"/>
              </a:lnSpc>
              <a:spcBef>
                <a:spcPts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3pPr>
            <a:lvl4pPr marL="466618" indent="0">
              <a:lnSpc>
                <a:spcPts val="3900"/>
              </a:lnSpc>
              <a:spcBef>
                <a:spcPts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4pPr>
            <a:lvl5pPr marL="622157" indent="0">
              <a:lnSpc>
                <a:spcPts val="3900"/>
              </a:lnSpc>
              <a:spcBef>
                <a:spcPts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GB" noProof="0" dirty="0"/>
              <a:t>Title or speaker over up to three lines at most</a:t>
            </a:r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9670CDDB-7361-413B-A408-3D47C982A6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2000" y="2931789"/>
            <a:ext cx="5087275" cy="7920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1">
                <a:solidFill>
                  <a:schemeClr val="bg1"/>
                </a:solidFill>
                <a:latin typeface="+mj-lt"/>
              </a:defRPr>
            </a:lvl1pPr>
            <a:lvl2pPr marL="155540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2pPr>
            <a:lvl3pPr marL="311079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3pPr>
            <a:lvl4pPr marL="466618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4pPr>
            <a:lvl5pPr marL="622157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GB" noProof="0" dirty="0"/>
              <a:t>Subtitle over up to three lines.</a:t>
            </a:r>
          </a:p>
        </p:txBody>
      </p:sp>
    </p:spTree>
    <p:extLst>
      <p:ext uri="{BB962C8B-B14F-4D97-AF65-F5344CB8AC3E}">
        <p14:creationId xmlns:p14="http://schemas.microsoft.com/office/powerpoint/2010/main" val="2148256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itle Slide - Style Thre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13310F2-386F-4409-BE43-494BAD11D569}"/>
              </a:ext>
            </a:extLst>
          </p:cNvPr>
          <p:cNvSpPr/>
          <p:nvPr userDrawn="1"/>
        </p:nvSpPr>
        <p:spPr>
          <a:xfrm>
            <a:off x="-108520" y="-38250"/>
            <a:ext cx="468000" cy="522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BA3519-CC5B-48A8-B9C2-E6621BC1DE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043069"/>
            <a:ext cx="1461600" cy="693749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CCCF3C0-D7BC-4491-BCC3-DC18E41C1C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864000"/>
            <a:ext cx="5076000" cy="1872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700" b="1">
                <a:solidFill>
                  <a:schemeClr val="bg2"/>
                </a:solidFill>
                <a:latin typeface="+mj-lt"/>
              </a:defRPr>
            </a:lvl1pPr>
            <a:lvl2pPr marL="155540" indent="0">
              <a:lnSpc>
                <a:spcPts val="3900"/>
              </a:lnSpc>
              <a:spcBef>
                <a:spcPts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2pPr>
            <a:lvl3pPr marL="311079" indent="0">
              <a:lnSpc>
                <a:spcPts val="3900"/>
              </a:lnSpc>
              <a:spcBef>
                <a:spcPts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3pPr>
            <a:lvl4pPr marL="466618" indent="0">
              <a:lnSpc>
                <a:spcPts val="3900"/>
              </a:lnSpc>
              <a:spcBef>
                <a:spcPts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4pPr>
            <a:lvl5pPr marL="622157" indent="0">
              <a:lnSpc>
                <a:spcPts val="3900"/>
              </a:lnSpc>
              <a:spcBef>
                <a:spcPts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GB" noProof="0" dirty="0"/>
              <a:t>Title or speaker over up to three lines at most</a:t>
            </a:r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60433C0A-A5E2-46F3-9C61-7B0EBD95A8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2000" y="2931789"/>
            <a:ext cx="5087275" cy="7920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1">
                <a:solidFill>
                  <a:schemeClr val="tx1"/>
                </a:solidFill>
                <a:latin typeface="+mj-lt"/>
              </a:defRPr>
            </a:lvl1pPr>
            <a:lvl2pPr marL="155540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2pPr>
            <a:lvl3pPr marL="311079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3pPr>
            <a:lvl4pPr marL="466618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4pPr>
            <a:lvl5pPr marL="622157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GB" noProof="0" dirty="0"/>
              <a:t>Subtitle over up to three lines.</a:t>
            </a:r>
          </a:p>
        </p:txBody>
      </p:sp>
    </p:spTree>
    <p:extLst>
      <p:ext uri="{BB962C8B-B14F-4D97-AF65-F5344CB8AC3E}">
        <p14:creationId xmlns:p14="http://schemas.microsoft.com/office/powerpoint/2010/main" val="29219238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Title Slide - Style Thre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13310F2-386F-4409-BE43-494BAD11D569}"/>
              </a:ext>
            </a:extLst>
          </p:cNvPr>
          <p:cNvSpPr/>
          <p:nvPr userDrawn="1"/>
        </p:nvSpPr>
        <p:spPr>
          <a:xfrm>
            <a:off x="-108520" y="-38250"/>
            <a:ext cx="468000" cy="522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BA3519-CC5B-48A8-B9C2-E6621BC1DE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011910"/>
            <a:ext cx="1461600" cy="693749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CCCF3C0-D7BC-4491-BCC3-DC18E41C1C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864000"/>
            <a:ext cx="5076000" cy="1872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700" b="1">
                <a:solidFill>
                  <a:schemeClr val="tx1"/>
                </a:solidFill>
                <a:latin typeface="+mj-lt"/>
              </a:defRPr>
            </a:lvl1pPr>
            <a:lvl2pPr marL="155540" indent="0">
              <a:lnSpc>
                <a:spcPts val="3900"/>
              </a:lnSpc>
              <a:spcBef>
                <a:spcPts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2pPr>
            <a:lvl3pPr marL="311079" indent="0">
              <a:lnSpc>
                <a:spcPts val="3900"/>
              </a:lnSpc>
              <a:spcBef>
                <a:spcPts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3pPr>
            <a:lvl4pPr marL="466618" indent="0">
              <a:lnSpc>
                <a:spcPts val="3900"/>
              </a:lnSpc>
              <a:spcBef>
                <a:spcPts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4pPr>
            <a:lvl5pPr marL="622157" indent="0">
              <a:lnSpc>
                <a:spcPts val="3900"/>
              </a:lnSpc>
              <a:spcBef>
                <a:spcPts val="0"/>
              </a:spcBef>
              <a:buNone/>
              <a:defRPr sz="35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GB" noProof="0" dirty="0"/>
              <a:t>Title or speaker over up to three lines at most</a:t>
            </a:r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60433C0A-A5E2-46F3-9C61-7B0EBD95A8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2000" y="2931789"/>
            <a:ext cx="5087275" cy="7920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1">
                <a:solidFill>
                  <a:schemeClr val="tx1"/>
                </a:solidFill>
                <a:latin typeface="+mj-lt"/>
              </a:defRPr>
            </a:lvl1pPr>
            <a:lvl2pPr marL="155540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2pPr>
            <a:lvl3pPr marL="311079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3pPr>
            <a:lvl4pPr marL="466618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4pPr>
            <a:lvl5pPr marL="622157" indent="0">
              <a:lnSpc>
                <a:spcPts val="2000"/>
              </a:lnSpc>
              <a:spcBef>
                <a:spcPts val="0"/>
              </a:spcBef>
              <a:buNone/>
              <a:defRPr sz="14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GB" noProof="0" dirty="0"/>
              <a:t>Subtitle over up to three lines.</a:t>
            </a:r>
          </a:p>
        </p:txBody>
      </p:sp>
    </p:spTree>
    <p:extLst>
      <p:ext uri="{BB962C8B-B14F-4D97-AF65-F5344CB8AC3E}">
        <p14:creationId xmlns:p14="http://schemas.microsoft.com/office/powerpoint/2010/main" val="12228998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4D2269-3E59-47DF-B10F-5B419213410A}"/>
              </a:ext>
            </a:extLst>
          </p:cNvPr>
          <p:cNvSpPr/>
          <p:nvPr userDrawn="1"/>
        </p:nvSpPr>
        <p:spPr>
          <a:xfrm>
            <a:off x="-108520" y="-38250"/>
            <a:ext cx="468000" cy="522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3674A5E-8A96-419B-AC24-54C225A06C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2163" y="4626000"/>
            <a:ext cx="5615837" cy="1779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800"/>
            </a:lvl1pPr>
            <a:lvl2pPr marL="155540" indent="0">
              <a:buNone/>
              <a:defRPr sz="800"/>
            </a:lvl2pPr>
            <a:lvl3pPr marL="311079" indent="0">
              <a:buNone/>
              <a:defRPr sz="800"/>
            </a:lvl3pPr>
            <a:lvl4pPr marL="466618" indent="0">
              <a:buNone/>
              <a:defRPr sz="800"/>
            </a:lvl4pPr>
            <a:lvl5pPr marL="622157" indent="0">
              <a:buNone/>
              <a:defRPr sz="800"/>
            </a:lvl5pPr>
          </a:lstStyle>
          <a:p>
            <a:pPr lvl="0"/>
            <a:r>
              <a:rPr lang="en-GB" noProof="0" dirty="0"/>
              <a:t>Document title | </a:t>
            </a:r>
            <a:fld id="{DEC52B34-4675-4365-9D97-45A6EC7468C9}" type="datetime4">
              <a:rPr lang="en-GB" noProof="0" smtClean="0"/>
              <a:t>11 March 2019</a:t>
            </a:fld>
            <a:endParaRPr lang="en-GB" noProof="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BA947C-7883-4EB8-AB90-C72661E57D62}"/>
              </a:ext>
            </a:extLst>
          </p:cNvPr>
          <p:cNvSpPr txBox="1"/>
          <p:nvPr userDrawn="1"/>
        </p:nvSpPr>
        <p:spPr>
          <a:xfrm>
            <a:off x="8028384" y="4510071"/>
            <a:ext cx="719616" cy="29392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fld id="{BE2A2A16-73DD-4B23-8068-A2F2CED2582B}" type="slidenum">
              <a:rPr lang="en-GB" sz="1310" b="1" noProof="0" smtClean="0">
                <a:solidFill>
                  <a:schemeClr val="accent2"/>
                </a:solidFill>
              </a:rPr>
              <a:pPr algn="r"/>
              <a:t>‹#›</a:t>
            </a:fld>
            <a:endParaRPr lang="en-GB" sz="1310" b="1" noProof="0" dirty="0">
              <a:solidFill>
                <a:schemeClr val="accent2"/>
              </a:solidFill>
            </a:endParaRP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D9DFFB0D-56F2-4EAA-9A87-4B95750515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1295999"/>
            <a:ext cx="7956000" cy="29315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700"/>
            </a:lvl1pPr>
            <a:lvl2pPr marL="15554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700"/>
            </a:lvl2pPr>
            <a:lvl3pPr marL="311079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700"/>
            </a:lvl3pPr>
            <a:lvl4pPr marL="466618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700"/>
            </a:lvl4pPr>
            <a:lvl5pPr marL="622157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7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E0C1029B-F0F6-494D-AFB5-54468B6CF1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2000" y="557795"/>
            <a:ext cx="5616000" cy="396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buNone/>
              <a:defRPr sz="2600" b="1">
                <a:solidFill>
                  <a:schemeClr val="accent2"/>
                </a:solidFill>
                <a:latin typeface="+mj-lt"/>
              </a:defRPr>
            </a:lvl1pPr>
            <a:lvl2pPr marL="155540" indent="0">
              <a:buNone/>
              <a:defRPr sz="2600" b="1">
                <a:solidFill>
                  <a:schemeClr val="accent2"/>
                </a:solidFill>
                <a:latin typeface="+mj-lt"/>
              </a:defRPr>
            </a:lvl2pPr>
            <a:lvl3pPr marL="311079" indent="0">
              <a:buNone/>
              <a:defRPr sz="2600" b="1">
                <a:solidFill>
                  <a:schemeClr val="accent2"/>
                </a:solidFill>
                <a:latin typeface="+mj-lt"/>
              </a:defRPr>
            </a:lvl3pPr>
            <a:lvl4pPr marL="466618" indent="0">
              <a:buNone/>
              <a:defRPr sz="2600" b="1">
                <a:solidFill>
                  <a:schemeClr val="accent2"/>
                </a:solidFill>
                <a:latin typeface="+mj-lt"/>
              </a:defRPr>
            </a:lvl4pPr>
            <a:lvl5pPr marL="622157" indent="0">
              <a:buNone/>
              <a:defRPr sz="2600" b="1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GB" noProof="0" dirty="0"/>
              <a:t>One-line heading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ECBE77-1ADB-4651-A1CB-98D943838A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5"/>
          <a:stretch/>
        </p:blipFill>
        <p:spPr>
          <a:xfrm>
            <a:off x="7524328" y="411510"/>
            <a:ext cx="1223672" cy="53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43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7" r:id="rId4"/>
    <p:sldLayoutId id="2147483652" r:id="rId5"/>
    <p:sldLayoutId id="2147483653" r:id="rId6"/>
    <p:sldLayoutId id="2147483654" r:id="rId7"/>
    <p:sldLayoutId id="2147483668" r:id="rId8"/>
    <p:sldLayoutId id="2147483655" r:id="rId9"/>
    <p:sldLayoutId id="2147483656" r:id="rId10"/>
    <p:sldLayoutId id="2147483659" r:id="rId11"/>
    <p:sldLayoutId id="2147483657" r:id="rId12"/>
    <p:sldLayoutId id="2147483658" r:id="rId13"/>
    <p:sldLayoutId id="2147483665" r:id="rId14"/>
    <p:sldLayoutId id="2147483666" r:id="rId15"/>
    <p:sldLayoutId id="2147483660" r:id="rId16"/>
    <p:sldLayoutId id="2147483661" r:id="rId17"/>
    <p:sldLayoutId id="2147483662" r:id="rId18"/>
    <p:sldLayoutId id="2147483663" r:id="rId19"/>
    <p:sldLayoutId id="2147483664" r:id="rId20"/>
    <p:sldLayoutId id="2147483669" r:id="rId21"/>
  </p:sldLayoutIdLst>
  <p:hf sldNum="0" hdr="0"/>
  <p:txStyles>
    <p:titleStyle>
      <a:lvl1pPr algn="ctr" defTabSz="311079" rtl="0" eaLnBrk="1" latinLnBrk="0" hangingPunct="1">
        <a:spcBef>
          <a:spcPct val="0"/>
        </a:spcBef>
        <a:buNone/>
        <a:defRPr sz="149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6655" indent="-116655" algn="l" defTabSz="311079" rtl="0" eaLnBrk="1" latinLnBrk="0" hangingPunct="1">
        <a:spcBef>
          <a:spcPct val="20000"/>
        </a:spcBef>
        <a:buFont typeface="Arial" pitchFamily="34" charset="0"/>
        <a:buChar char="•"/>
        <a:defRPr sz="1089" kern="1200">
          <a:solidFill>
            <a:schemeClr val="tx1"/>
          </a:solidFill>
          <a:latin typeface="+mn-lt"/>
          <a:ea typeface="+mn-ea"/>
          <a:cs typeface="+mn-cs"/>
        </a:defRPr>
      </a:lvl1pPr>
      <a:lvl2pPr marL="252752" indent="-97212" algn="l" defTabSz="311079" rtl="0" eaLnBrk="1" latinLnBrk="0" hangingPunct="1">
        <a:spcBef>
          <a:spcPct val="20000"/>
        </a:spcBef>
        <a:buFont typeface="Arial" pitchFamily="34" charset="0"/>
        <a:buChar char="–"/>
        <a:defRPr sz="953" kern="1200">
          <a:solidFill>
            <a:schemeClr val="tx1"/>
          </a:solidFill>
          <a:latin typeface="+mn-lt"/>
          <a:ea typeface="+mn-ea"/>
          <a:cs typeface="+mn-cs"/>
        </a:defRPr>
      </a:lvl2pPr>
      <a:lvl3pPr marL="388849" indent="-77770" algn="l" defTabSz="311079" rtl="0" eaLnBrk="1" latinLnBrk="0" hangingPunct="1">
        <a:spcBef>
          <a:spcPct val="20000"/>
        </a:spcBef>
        <a:buFont typeface="Arial" pitchFamily="34" charset="0"/>
        <a:buChar char="•"/>
        <a:defRPr sz="816" kern="1200">
          <a:solidFill>
            <a:schemeClr val="tx1"/>
          </a:solidFill>
          <a:latin typeface="+mn-lt"/>
          <a:ea typeface="+mn-ea"/>
          <a:cs typeface="+mn-cs"/>
        </a:defRPr>
      </a:lvl3pPr>
      <a:lvl4pPr marL="544388" indent="-77770" algn="l" defTabSz="311079" rtl="0" eaLnBrk="1" latinLnBrk="0" hangingPunct="1">
        <a:spcBef>
          <a:spcPct val="20000"/>
        </a:spcBef>
        <a:buFont typeface="Arial" pitchFamily="34" charset="0"/>
        <a:buChar char="–"/>
        <a:defRPr sz="680" kern="1200">
          <a:solidFill>
            <a:schemeClr val="tx1"/>
          </a:solidFill>
          <a:latin typeface="+mn-lt"/>
          <a:ea typeface="+mn-ea"/>
          <a:cs typeface="+mn-cs"/>
        </a:defRPr>
      </a:lvl4pPr>
      <a:lvl5pPr marL="699927" indent="-77770" algn="l" defTabSz="311079" rtl="0" eaLnBrk="1" latinLnBrk="0" hangingPunct="1">
        <a:spcBef>
          <a:spcPct val="20000"/>
        </a:spcBef>
        <a:buFont typeface="Arial" pitchFamily="34" charset="0"/>
        <a:buChar char="»"/>
        <a:defRPr sz="680" kern="1200">
          <a:solidFill>
            <a:schemeClr val="tx1"/>
          </a:solidFill>
          <a:latin typeface="+mn-lt"/>
          <a:ea typeface="+mn-ea"/>
          <a:cs typeface="+mn-cs"/>
        </a:defRPr>
      </a:lvl5pPr>
      <a:lvl6pPr marL="855467" indent="-77770" algn="l" defTabSz="311079" rtl="0" eaLnBrk="1" latinLnBrk="0" hangingPunct="1">
        <a:spcBef>
          <a:spcPct val="20000"/>
        </a:spcBef>
        <a:buFont typeface="Arial" pitchFamily="34" charset="0"/>
        <a:buChar char="•"/>
        <a:defRPr sz="680" kern="1200">
          <a:solidFill>
            <a:schemeClr val="tx1"/>
          </a:solidFill>
          <a:latin typeface="+mn-lt"/>
          <a:ea typeface="+mn-ea"/>
          <a:cs typeface="+mn-cs"/>
        </a:defRPr>
      </a:lvl6pPr>
      <a:lvl7pPr marL="1011006" indent="-77770" algn="l" defTabSz="311079" rtl="0" eaLnBrk="1" latinLnBrk="0" hangingPunct="1">
        <a:spcBef>
          <a:spcPct val="20000"/>
        </a:spcBef>
        <a:buFont typeface="Arial" pitchFamily="34" charset="0"/>
        <a:buChar char="•"/>
        <a:defRPr sz="680" kern="1200">
          <a:solidFill>
            <a:schemeClr val="tx1"/>
          </a:solidFill>
          <a:latin typeface="+mn-lt"/>
          <a:ea typeface="+mn-ea"/>
          <a:cs typeface="+mn-cs"/>
        </a:defRPr>
      </a:lvl7pPr>
      <a:lvl8pPr marL="1166546" indent="-77770" algn="l" defTabSz="311079" rtl="0" eaLnBrk="1" latinLnBrk="0" hangingPunct="1">
        <a:spcBef>
          <a:spcPct val="20000"/>
        </a:spcBef>
        <a:buFont typeface="Arial" pitchFamily="34" charset="0"/>
        <a:buChar char="•"/>
        <a:defRPr sz="680" kern="1200">
          <a:solidFill>
            <a:schemeClr val="tx1"/>
          </a:solidFill>
          <a:latin typeface="+mn-lt"/>
          <a:ea typeface="+mn-ea"/>
          <a:cs typeface="+mn-cs"/>
        </a:defRPr>
      </a:lvl8pPr>
      <a:lvl9pPr marL="1322085" indent="-77770" algn="l" defTabSz="311079" rtl="0" eaLnBrk="1" latinLnBrk="0" hangingPunct="1">
        <a:spcBef>
          <a:spcPct val="20000"/>
        </a:spcBef>
        <a:buFont typeface="Arial" pitchFamily="34" charset="0"/>
        <a:buChar char="•"/>
        <a:defRPr sz="6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11079" rtl="0" eaLnBrk="1" latinLnBrk="0" hangingPunct="1">
        <a:defRPr sz="612" kern="1200">
          <a:solidFill>
            <a:schemeClr val="tx1"/>
          </a:solidFill>
          <a:latin typeface="+mn-lt"/>
          <a:ea typeface="+mn-ea"/>
          <a:cs typeface="+mn-cs"/>
        </a:defRPr>
      </a:lvl1pPr>
      <a:lvl2pPr marL="155539" algn="l" defTabSz="311079" rtl="0" eaLnBrk="1" latinLnBrk="0" hangingPunct="1">
        <a:defRPr sz="612" kern="1200">
          <a:solidFill>
            <a:schemeClr val="tx1"/>
          </a:solidFill>
          <a:latin typeface="+mn-lt"/>
          <a:ea typeface="+mn-ea"/>
          <a:cs typeface="+mn-cs"/>
        </a:defRPr>
      </a:lvl2pPr>
      <a:lvl3pPr marL="311079" algn="l" defTabSz="311079" rtl="0" eaLnBrk="1" latinLnBrk="0" hangingPunct="1">
        <a:defRPr sz="612" kern="1200">
          <a:solidFill>
            <a:schemeClr val="tx1"/>
          </a:solidFill>
          <a:latin typeface="+mn-lt"/>
          <a:ea typeface="+mn-ea"/>
          <a:cs typeface="+mn-cs"/>
        </a:defRPr>
      </a:lvl3pPr>
      <a:lvl4pPr marL="466618" algn="l" defTabSz="311079" rtl="0" eaLnBrk="1" latinLnBrk="0" hangingPunct="1">
        <a:defRPr sz="612" kern="1200">
          <a:solidFill>
            <a:schemeClr val="tx1"/>
          </a:solidFill>
          <a:latin typeface="+mn-lt"/>
          <a:ea typeface="+mn-ea"/>
          <a:cs typeface="+mn-cs"/>
        </a:defRPr>
      </a:lvl4pPr>
      <a:lvl5pPr marL="622158" algn="l" defTabSz="311079" rtl="0" eaLnBrk="1" latinLnBrk="0" hangingPunct="1">
        <a:defRPr sz="612" kern="1200">
          <a:solidFill>
            <a:schemeClr val="tx1"/>
          </a:solidFill>
          <a:latin typeface="+mn-lt"/>
          <a:ea typeface="+mn-ea"/>
          <a:cs typeface="+mn-cs"/>
        </a:defRPr>
      </a:lvl5pPr>
      <a:lvl6pPr marL="777697" algn="l" defTabSz="311079" rtl="0" eaLnBrk="1" latinLnBrk="0" hangingPunct="1">
        <a:defRPr sz="612" kern="1200">
          <a:solidFill>
            <a:schemeClr val="tx1"/>
          </a:solidFill>
          <a:latin typeface="+mn-lt"/>
          <a:ea typeface="+mn-ea"/>
          <a:cs typeface="+mn-cs"/>
        </a:defRPr>
      </a:lvl6pPr>
      <a:lvl7pPr marL="933237" algn="l" defTabSz="311079" rtl="0" eaLnBrk="1" latinLnBrk="0" hangingPunct="1">
        <a:defRPr sz="612" kern="1200">
          <a:solidFill>
            <a:schemeClr val="tx1"/>
          </a:solidFill>
          <a:latin typeface="+mn-lt"/>
          <a:ea typeface="+mn-ea"/>
          <a:cs typeface="+mn-cs"/>
        </a:defRPr>
      </a:lvl7pPr>
      <a:lvl8pPr marL="1088776" algn="l" defTabSz="311079" rtl="0" eaLnBrk="1" latinLnBrk="0" hangingPunct="1">
        <a:defRPr sz="612" kern="1200">
          <a:solidFill>
            <a:schemeClr val="tx1"/>
          </a:solidFill>
          <a:latin typeface="+mn-lt"/>
          <a:ea typeface="+mn-ea"/>
          <a:cs typeface="+mn-cs"/>
        </a:defRPr>
      </a:lvl8pPr>
      <a:lvl9pPr marL="1244316" algn="l" defTabSz="311079" rtl="0" eaLnBrk="1" latinLnBrk="0" hangingPunct="1">
        <a:defRPr sz="61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71698" y="2643758"/>
            <a:ext cx="3827910" cy="716678"/>
          </a:xfrm>
        </p:spPr>
        <p:txBody>
          <a:bodyPr/>
          <a:lstStyle/>
          <a:p>
            <a:r>
              <a:rPr lang="en-GB" sz="2000" dirty="0"/>
              <a:t>Places that are good for the </a:t>
            </a:r>
            <a:r>
              <a:rPr lang="en-GB" sz="2400" dirty="0">
                <a:solidFill>
                  <a:schemeClr val="tx2"/>
                </a:solidFill>
              </a:rPr>
              <a:t>planet</a:t>
            </a:r>
            <a:r>
              <a:rPr lang="en-GB" sz="2000" dirty="0"/>
              <a:t> and for</a:t>
            </a:r>
            <a:r>
              <a:rPr lang="en-GB" sz="2000" dirty="0">
                <a:solidFill>
                  <a:schemeClr val="accent2"/>
                </a:solidFill>
              </a:rPr>
              <a:t> </a:t>
            </a:r>
            <a:r>
              <a:rPr lang="en-GB" sz="2400" dirty="0">
                <a:solidFill>
                  <a:schemeClr val="tx2"/>
                </a:solidFill>
              </a:rPr>
              <a:t>people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3193" t="9043" r="17067" b="6704"/>
          <a:stretch/>
        </p:blipFill>
        <p:spPr>
          <a:xfrm>
            <a:off x="4752000" y="-58788"/>
            <a:ext cx="4392000" cy="5202288"/>
          </a:xfrm>
          <a:prstGeom prst="rect">
            <a:avLst/>
          </a:prstGeom>
        </p:spPr>
      </p:pic>
      <p:sp>
        <p:nvSpPr>
          <p:cNvPr id="6" name="Text Placeholder 3"/>
          <p:cNvSpPr txBox="1">
            <a:spLocks/>
          </p:cNvSpPr>
          <p:nvPr/>
        </p:nvSpPr>
        <p:spPr>
          <a:xfrm>
            <a:off x="2800188" y="195486"/>
            <a:ext cx="1799420" cy="39604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311079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1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55540" indent="0" algn="l" defTabSz="311079" rtl="0" eaLnBrk="1" latinLnBrk="0" hangingPunct="1">
              <a:lnSpc>
                <a:spcPts val="2000"/>
              </a:lnSpc>
              <a:spcBef>
                <a:spcPts val="0"/>
              </a:spcBef>
              <a:buFont typeface="Arial" pitchFamily="34" charset="0"/>
              <a:buNone/>
              <a:defRPr sz="14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2pPr>
            <a:lvl3pPr marL="311079" indent="0" algn="l" defTabSz="311079" rtl="0" eaLnBrk="1" latinLnBrk="0" hangingPunct="1">
              <a:lnSpc>
                <a:spcPts val="2000"/>
              </a:lnSpc>
              <a:spcBef>
                <a:spcPts val="0"/>
              </a:spcBef>
              <a:buFont typeface="Arial" pitchFamily="34" charset="0"/>
              <a:buNone/>
              <a:defRPr sz="14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3pPr>
            <a:lvl4pPr marL="466618" indent="0" algn="l" defTabSz="311079" rtl="0" eaLnBrk="1" latinLnBrk="0" hangingPunct="1">
              <a:lnSpc>
                <a:spcPts val="2000"/>
              </a:lnSpc>
              <a:spcBef>
                <a:spcPts val="0"/>
              </a:spcBef>
              <a:buFont typeface="Arial" pitchFamily="34" charset="0"/>
              <a:buNone/>
              <a:defRPr sz="14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4pPr>
            <a:lvl5pPr marL="622157" indent="0" algn="l" defTabSz="311079" rtl="0" eaLnBrk="1" latinLnBrk="0" hangingPunct="1">
              <a:lnSpc>
                <a:spcPts val="2000"/>
              </a:lnSpc>
              <a:spcBef>
                <a:spcPts val="0"/>
              </a:spcBef>
              <a:buFont typeface="Arial" pitchFamily="34" charset="0"/>
              <a:buNone/>
              <a:defRPr sz="14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5pPr>
            <a:lvl6pPr marL="855467" indent="-77770" algn="l" defTabSz="31107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11006" indent="-77770" algn="l" defTabSz="31107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66546" indent="-77770" algn="l" defTabSz="31107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22085" indent="-77770" algn="l" defTabSz="31107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/>
              <a:t>Session 3: </a:t>
            </a:r>
            <a:r>
              <a:rPr lang="en-GB" dirty="0">
                <a:solidFill>
                  <a:schemeClr val="accent2"/>
                </a:solidFill>
              </a:rPr>
              <a:t>Evaluate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C47DF65C-A695-AA60-BEF4-A262B161D1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98" y="1520896"/>
            <a:ext cx="3547791" cy="13478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07091DB-47CC-DD6B-8484-B6487B98F0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1560" y="3795886"/>
            <a:ext cx="1728192" cy="1125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logo for a company&#10;&#10;Description automatically generated">
            <a:extLst>
              <a:ext uri="{FF2B5EF4-FFF2-40B4-BE49-F238E27FC236}">
                <a16:creationId xmlns:a16="http://schemas.microsoft.com/office/drawing/2014/main" id="{3FD6D2AA-A279-4216-BE07-823CA5D091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879" y="4130724"/>
            <a:ext cx="1656184" cy="920102"/>
          </a:xfrm>
          <a:prstGeom prst="rect">
            <a:avLst/>
          </a:prstGeom>
        </p:spPr>
      </p:pic>
      <p:pic>
        <p:nvPicPr>
          <p:cNvPr id="7" name="Picture 6" descr="A group of people walking on a bicycle&#10;&#10;Description automatically generated">
            <a:extLst>
              <a:ext uri="{FF2B5EF4-FFF2-40B4-BE49-F238E27FC236}">
                <a16:creationId xmlns:a16="http://schemas.microsoft.com/office/drawing/2014/main" id="{5AD1BE79-3058-A372-87CA-C421E99C09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56" y="4316610"/>
            <a:ext cx="1835696" cy="73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894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92000" y="1295999"/>
            <a:ext cx="5148152" cy="2931513"/>
          </a:xfrm>
        </p:spPr>
        <p:txBody>
          <a:bodyPr/>
          <a:lstStyle/>
          <a:p>
            <a:pPr marL="342900" indent="-342900" defTabSz="336550">
              <a:spcBef>
                <a:spcPts val="600"/>
              </a:spcBef>
              <a:buAutoNum type="arabicPeriod"/>
            </a:pPr>
            <a:r>
              <a:rPr lang="en-GB" sz="1600" b="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Establish: 	</a:t>
            </a:r>
            <a:r>
              <a:rPr lang="en-GB" sz="1400" b="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What is a 20-minute neighbourhood?</a:t>
            </a:r>
          </a:p>
          <a:p>
            <a:pPr marL="342900" indent="-342900" defTabSz="336550">
              <a:spcBef>
                <a:spcPts val="600"/>
              </a:spcBef>
              <a:buAutoNum type="arabicPeriod"/>
              <a:tabLst>
                <a:tab pos="1349375" algn="l"/>
              </a:tabLst>
            </a:pPr>
            <a:r>
              <a:rPr lang="en-GB" sz="1600" b="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Explore:	</a:t>
            </a:r>
            <a:r>
              <a:rPr lang="en-GB" sz="1400" b="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Walk round your local 20-min neighbourhood</a:t>
            </a:r>
          </a:p>
          <a:p>
            <a:pPr marL="342900" indent="-342900" defTabSz="336550">
              <a:spcBef>
                <a:spcPts val="600"/>
              </a:spcBef>
              <a:buAutoNum type="arabicPeriod"/>
            </a:pPr>
            <a:r>
              <a:rPr lang="en-GB" sz="1600" dirty="0"/>
              <a:t>Evaluate:	</a:t>
            </a:r>
            <a:endParaRPr lang="en-GB" sz="1400" dirty="0"/>
          </a:p>
          <a:p>
            <a:pPr lvl="4" defTabSz="336550">
              <a:spcBef>
                <a:spcPts val="300"/>
              </a:spcBef>
              <a:spcAft>
                <a:spcPts val="300"/>
              </a:spcAft>
            </a:pPr>
            <a:r>
              <a:rPr lang="en-GB" sz="1400" b="0" dirty="0"/>
              <a:t>What is good about your local neighbourhood?</a:t>
            </a:r>
          </a:p>
          <a:p>
            <a:pPr lvl="4" defTabSz="336550">
              <a:spcBef>
                <a:spcPts val="300"/>
              </a:spcBef>
              <a:spcAft>
                <a:spcPts val="300"/>
              </a:spcAft>
            </a:pPr>
            <a:r>
              <a:rPr lang="en-GB" sz="1400" b="0" dirty="0"/>
              <a:t>What is missing?</a:t>
            </a:r>
          </a:p>
          <a:p>
            <a:pPr lvl="4" defTabSz="336550">
              <a:spcBef>
                <a:spcPts val="300"/>
              </a:spcBef>
              <a:spcAft>
                <a:spcPts val="300"/>
              </a:spcAft>
            </a:pPr>
            <a:r>
              <a:rPr lang="en-GB" sz="1400" b="0" dirty="0"/>
              <a:t>What would we like to improve?</a:t>
            </a:r>
          </a:p>
          <a:p>
            <a:pPr marL="342900" indent="-342900" defTabSz="336550">
              <a:spcBef>
                <a:spcPts val="600"/>
              </a:spcBef>
              <a:buAutoNum type="arabicPeriod"/>
            </a:pPr>
            <a:r>
              <a:rPr lang="en-GB" sz="1600" b="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Engage:	</a:t>
            </a:r>
            <a:r>
              <a:rPr lang="en-GB" sz="1400" b="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Improving your local 20-min neighbourhood</a:t>
            </a:r>
            <a:endParaRPr lang="en-GB" sz="1600" b="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7" name="Picture Placeholder 1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3" r="18883"/>
          <a:stretch>
            <a:fillRect/>
          </a:stretch>
        </p:blipFill>
        <p:spPr>
          <a:xfrm>
            <a:off x="5795963" y="1277938"/>
            <a:ext cx="2952750" cy="3149600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Overview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78EE7EF4-5FB4-1F10-B866-7A8496315E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4489336"/>
            <a:ext cx="1187952" cy="45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659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4C89BC6E-A6DF-CD47-191E-8AAAEB063A2F}"/>
              </a:ext>
            </a:extLst>
          </p:cNvPr>
          <p:cNvSpPr txBox="1">
            <a:spLocks/>
          </p:cNvSpPr>
          <p:nvPr/>
        </p:nvSpPr>
        <p:spPr>
          <a:xfrm>
            <a:off x="792000" y="557795"/>
            <a:ext cx="6876344" cy="3960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311079" rtl="0" eaLnBrk="1" latinLnBrk="0" hangingPunct="1">
              <a:spcBef>
                <a:spcPct val="20000"/>
              </a:spcBef>
              <a:buFont typeface="Arial" pitchFamily="34" charset="0"/>
              <a:buNone/>
              <a:defRPr sz="2600" b="1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155540" indent="0" algn="l" defTabSz="311079" rtl="0" eaLnBrk="1" latinLnBrk="0" hangingPunct="1">
              <a:spcBef>
                <a:spcPct val="20000"/>
              </a:spcBef>
              <a:buFont typeface="Arial" pitchFamily="34" charset="0"/>
              <a:buNone/>
              <a:defRPr sz="2600" b="1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2pPr>
            <a:lvl3pPr marL="311079" indent="0" algn="l" defTabSz="311079" rtl="0" eaLnBrk="1" latinLnBrk="0" hangingPunct="1">
              <a:spcBef>
                <a:spcPct val="20000"/>
              </a:spcBef>
              <a:buFont typeface="Arial" pitchFamily="34" charset="0"/>
              <a:buNone/>
              <a:defRPr sz="2600" b="1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466618" indent="0" algn="l" defTabSz="311079" rtl="0" eaLnBrk="1" latinLnBrk="0" hangingPunct="1">
              <a:spcBef>
                <a:spcPct val="20000"/>
              </a:spcBef>
              <a:buFont typeface="Arial" pitchFamily="34" charset="0"/>
              <a:buNone/>
              <a:defRPr sz="2600" b="1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622157" indent="0" algn="l" defTabSz="311079" rtl="0" eaLnBrk="1" latinLnBrk="0" hangingPunct="1">
              <a:spcBef>
                <a:spcPct val="20000"/>
              </a:spcBef>
              <a:buFont typeface="Arial" pitchFamily="34" charset="0"/>
              <a:buNone/>
              <a:defRPr sz="2600" b="1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855467" indent="-77770" algn="l" defTabSz="31107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11006" indent="-77770" algn="l" defTabSz="31107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66546" indent="-77770" algn="l" defTabSz="31107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22085" indent="-77770" algn="l" defTabSz="31107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Evaluating your local 20-min neighbourhood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92000" y="1131590"/>
            <a:ext cx="7956000" cy="360039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GB" b="1" dirty="0">
                <a:solidFill>
                  <a:srgbClr val="CB3B95"/>
                </a:solidFill>
              </a:rPr>
              <a:t>Task:		</a:t>
            </a:r>
            <a:r>
              <a:rPr lang="en-GB" sz="1400" b="1" dirty="0"/>
              <a:t>Working in groups (4-6 people) and using your surveys from last session, annotate 			your map showing what you found.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GB" sz="1400" dirty="0">
                <a:solidFill>
                  <a:srgbClr val="CB3B95"/>
                </a:solidFill>
              </a:rPr>
              <a:t>Annotate the map to show what you noted down during your walk. </a:t>
            </a:r>
          </a:p>
          <a:p>
            <a:pPr marL="498440" lvl="1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Start with </a:t>
            </a:r>
            <a:r>
              <a:rPr lang="en-GB" sz="1400" b="1" dirty="0"/>
              <a:t>positive things </a:t>
            </a:r>
            <a:r>
              <a:rPr lang="en-GB" sz="1400" dirty="0"/>
              <a:t>– nice areas, good features</a:t>
            </a:r>
          </a:p>
          <a:p>
            <a:pPr marL="498440" lvl="1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Then move onto </a:t>
            </a:r>
            <a:r>
              <a:rPr lang="en-GB" sz="1400" b="1" dirty="0"/>
              <a:t>negative things </a:t>
            </a:r>
            <a:r>
              <a:rPr lang="en-GB" sz="1400" dirty="0"/>
              <a:t>– areas that aren’t looked after, bad features</a:t>
            </a:r>
          </a:p>
          <a:p>
            <a:pPr marL="0" lvl="1">
              <a:lnSpc>
                <a:spcPct val="110000"/>
              </a:lnSpc>
              <a:spcAft>
                <a:spcPts val="600"/>
              </a:spcAft>
            </a:pPr>
            <a:r>
              <a:rPr lang="en-GB" sz="1400" dirty="0"/>
              <a:t>You could;</a:t>
            </a:r>
          </a:p>
          <a:p>
            <a:pPr marL="498440" lvl="1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b="1" dirty="0"/>
              <a:t>Shade</a:t>
            </a:r>
            <a:r>
              <a:rPr lang="en-GB" sz="1400" dirty="0"/>
              <a:t> areas of the map and </a:t>
            </a:r>
            <a:r>
              <a:rPr lang="en-GB" sz="1400" b="1" dirty="0"/>
              <a:t>use colour </a:t>
            </a:r>
            <a:r>
              <a:rPr lang="en-GB" sz="1400" dirty="0"/>
              <a:t>to represent different things, for example; greenspaces, areas which are busy with traffic, pedestrianised areas etc. </a:t>
            </a:r>
          </a:p>
          <a:p>
            <a:pPr marL="498440" lvl="1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Add </a:t>
            </a:r>
            <a:r>
              <a:rPr lang="en-GB" sz="1400" b="1" dirty="0"/>
              <a:t>symbols</a:t>
            </a:r>
            <a:r>
              <a:rPr lang="en-GB" sz="1400" dirty="0"/>
              <a:t> to show different features you have found. </a:t>
            </a:r>
          </a:p>
          <a:p>
            <a:pPr marL="0" lvl="1">
              <a:lnSpc>
                <a:spcPct val="110000"/>
              </a:lnSpc>
              <a:spcAft>
                <a:spcPts val="600"/>
              </a:spcAft>
            </a:pPr>
            <a:r>
              <a:rPr lang="en-GB" sz="1400" dirty="0"/>
              <a:t>Add items to the key to explain what different colours and symbols mean. </a:t>
            </a:r>
          </a:p>
          <a:p>
            <a:pPr marL="0" lvl="1">
              <a:lnSpc>
                <a:spcPct val="110000"/>
              </a:lnSpc>
              <a:spcAft>
                <a:spcPts val="600"/>
              </a:spcAft>
            </a:pPr>
            <a:r>
              <a:rPr lang="en-GB" sz="1400" dirty="0"/>
              <a:t>See the next slide for some examples. </a:t>
            </a:r>
          </a:p>
          <a:p>
            <a:pPr>
              <a:spcAft>
                <a:spcPts val="0"/>
              </a:spcAft>
            </a:pPr>
            <a:endParaRPr lang="en-GB" sz="1400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7B8528A-0086-FB8F-A6A3-9B8B614F83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4489336"/>
            <a:ext cx="1187952" cy="45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725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D08C6372-F2E7-FC08-B4BB-984B34CCC6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44" r="255" b="3944"/>
          <a:stretch/>
        </p:blipFill>
        <p:spPr>
          <a:xfrm>
            <a:off x="899592" y="16792"/>
            <a:ext cx="7848872" cy="512670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2DC7C9B-48AD-1E83-6A17-E377B551A3F4}"/>
              </a:ext>
            </a:extLst>
          </p:cNvPr>
          <p:cNvSpPr/>
          <p:nvPr/>
        </p:nvSpPr>
        <p:spPr>
          <a:xfrm>
            <a:off x="1115616" y="1131590"/>
            <a:ext cx="2232248" cy="576064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FC0AF72-9541-7A15-B6B5-6EE3DE881CCD}"/>
              </a:ext>
            </a:extLst>
          </p:cNvPr>
          <p:cNvSpPr/>
          <p:nvPr/>
        </p:nvSpPr>
        <p:spPr>
          <a:xfrm>
            <a:off x="1115616" y="699542"/>
            <a:ext cx="2304256" cy="432048"/>
          </a:xfrm>
          <a:prstGeom prst="roundRect">
            <a:avLst/>
          </a:prstGeom>
          <a:noFill/>
          <a:ln>
            <a:solidFill>
              <a:srgbClr val="CB3B9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484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92000" y="1131591"/>
            <a:ext cx="7956000" cy="388843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GB" b="1" dirty="0">
                <a:solidFill>
                  <a:srgbClr val="CB3B95"/>
                </a:solidFill>
              </a:rPr>
              <a:t>Task:		</a:t>
            </a:r>
            <a:r>
              <a:rPr lang="en-GB" sz="1400" b="1" dirty="0"/>
              <a:t>Working in groups (4-6 people) and using your surveys from last session, annotate 			your map showing what you found.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 startAt="2"/>
            </a:pPr>
            <a:r>
              <a:rPr lang="en-GB" sz="1400" dirty="0">
                <a:solidFill>
                  <a:srgbClr val="CB3B95"/>
                </a:solidFill>
              </a:rPr>
              <a:t>Add annotations showing how your local area could be </a:t>
            </a:r>
            <a:r>
              <a:rPr lang="en-GB" sz="1400" b="1" dirty="0">
                <a:solidFill>
                  <a:srgbClr val="CB3B95"/>
                </a:solidFill>
              </a:rPr>
              <a:t>improved</a:t>
            </a:r>
            <a:r>
              <a:rPr lang="en-GB" sz="1400" dirty="0">
                <a:solidFill>
                  <a:srgbClr val="CB3B95"/>
                </a:solidFill>
              </a:rPr>
              <a:t>.</a:t>
            </a:r>
          </a:p>
          <a:p>
            <a:pPr marL="49844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Think about the negative things you found – how could these be changed?</a:t>
            </a:r>
          </a:p>
          <a:p>
            <a:pPr marL="49844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Are there any features of 20-minute neighbourhoods you haven’t found? Where could they go?</a:t>
            </a:r>
          </a:p>
          <a:p>
            <a:pPr marL="49844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Have you seen things in other places that you particularly like?</a:t>
            </a:r>
          </a:p>
          <a:p>
            <a:pPr marL="0" lvl="1">
              <a:lnSpc>
                <a:spcPct val="110000"/>
              </a:lnSpc>
              <a:spcAft>
                <a:spcPts val="600"/>
              </a:spcAft>
            </a:pPr>
            <a:r>
              <a:rPr lang="en-GB" sz="1400" dirty="0"/>
              <a:t>You could;</a:t>
            </a:r>
          </a:p>
          <a:p>
            <a:pPr marL="498440" lvl="1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Use </a:t>
            </a:r>
            <a:r>
              <a:rPr lang="en-GB" sz="1400" b="1" dirty="0"/>
              <a:t>post-its or annotations </a:t>
            </a:r>
            <a:r>
              <a:rPr lang="en-GB" sz="1400" dirty="0"/>
              <a:t>to add suggestions to you map</a:t>
            </a:r>
          </a:p>
          <a:p>
            <a:pPr marL="498440" lvl="1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Add </a:t>
            </a:r>
            <a:r>
              <a:rPr lang="en-GB" sz="1400" b="1" dirty="0"/>
              <a:t>symbols</a:t>
            </a:r>
            <a:r>
              <a:rPr lang="en-GB" sz="1400" dirty="0"/>
              <a:t> in </a:t>
            </a:r>
            <a:r>
              <a:rPr lang="en-GB" sz="1400" b="1" dirty="0"/>
              <a:t>different colours </a:t>
            </a:r>
            <a:r>
              <a:rPr lang="en-GB" sz="1400" dirty="0"/>
              <a:t>showing what you could like to add. </a:t>
            </a:r>
          </a:p>
          <a:p>
            <a:pPr marL="0" lvl="1">
              <a:lnSpc>
                <a:spcPct val="110000"/>
              </a:lnSpc>
              <a:spcAft>
                <a:spcPts val="600"/>
              </a:spcAft>
            </a:pPr>
            <a:r>
              <a:rPr lang="en-GB" sz="1400" dirty="0"/>
              <a:t>Add items to the key to explain what different colours and symbols mean.</a:t>
            </a:r>
          </a:p>
          <a:p>
            <a:pPr marL="0" lvl="1">
              <a:lnSpc>
                <a:spcPct val="110000"/>
              </a:lnSpc>
              <a:spcAft>
                <a:spcPts val="600"/>
              </a:spcAft>
            </a:pPr>
            <a:r>
              <a:rPr lang="en-GB" sz="1400" dirty="0"/>
              <a:t>See the next slide for some examples. 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92000" y="557795"/>
            <a:ext cx="6876344" cy="396000"/>
          </a:xfrm>
        </p:spPr>
        <p:txBody>
          <a:bodyPr/>
          <a:lstStyle/>
          <a:p>
            <a:r>
              <a:rPr lang="en-GB" sz="2400" dirty="0"/>
              <a:t>Evaluating your local 20-min neighbourhood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D2909F6-30DC-7092-CD8E-9DBA14B6AD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4489336"/>
            <a:ext cx="1187952" cy="45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611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E71ABF1F-04F2-B5D5-9D22-841AD21A23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1" b="3944"/>
          <a:stretch/>
        </p:blipFill>
        <p:spPr>
          <a:xfrm>
            <a:off x="1259632" y="0"/>
            <a:ext cx="7488832" cy="513828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2BA6AB6-820F-22AC-6D51-79B851609297}"/>
              </a:ext>
            </a:extLst>
          </p:cNvPr>
          <p:cNvSpPr/>
          <p:nvPr/>
        </p:nvSpPr>
        <p:spPr>
          <a:xfrm>
            <a:off x="1403648" y="915565"/>
            <a:ext cx="2232248" cy="370309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D16306F-E9D9-CEE7-9E10-718B568038F3}"/>
              </a:ext>
            </a:extLst>
          </p:cNvPr>
          <p:cNvSpPr/>
          <p:nvPr/>
        </p:nvSpPr>
        <p:spPr>
          <a:xfrm>
            <a:off x="1404986" y="1285874"/>
            <a:ext cx="2304256" cy="565795"/>
          </a:xfrm>
          <a:prstGeom prst="roundRect">
            <a:avLst/>
          </a:prstGeom>
          <a:noFill/>
          <a:ln>
            <a:solidFill>
              <a:srgbClr val="CB3B9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039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7AB7FC-99B1-4F93-2ED4-8D7BE7D52D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Feedback to the class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388A66-172F-B4ED-F3DC-F76D7FCB61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In each group, tell the class;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One positive thing </a:t>
            </a:r>
            <a:r>
              <a:rPr lang="en-GB" dirty="0"/>
              <a:t>– something you think is particularly good about your neighbourhood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One negative thing </a:t>
            </a:r>
            <a:r>
              <a:rPr lang="en-GB" dirty="0"/>
              <a:t>– something that you think could be better, and how you would like to see it improved </a:t>
            </a:r>
          </a:p>
          <a:p>
            <a:r>
              <a:rPr lang="en-GB" dirty="0"/>
              <a:t>Are the any themes?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3376E83-D616-FEB4-1F7D-DD1D8A9E32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85DE0C1-1D84-A3FF-BBC2-E9AF689DDE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2FD53E-BD32-C5C1-C298-D9B6492F59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23751" r="9699" b="14776"/>
          <a:stretch/>
        </p:blipFill>
        <p:spPr>
          <a:xfrm>
            <a:off x="5796136" y="1295400"/>
            <a:ext cx="2951864" cy="3148558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905A4013-3165-B84D-37EF-447829B823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4489336"/>
            <a:ext cx="1187952" cy="45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31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553E794-244D-5E9C-E52B-DFE836D2F4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What do you think?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A1DE00-8813-A61F-2D5C-CD7A476477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Working on your own, fill out the worksheet.</a:t>
            </a:r>
            <a:br>
              <a:rPr lang="en-GB" dirty="0"/>
            </a:br>
            <a:r>
              <a:rPr lang="en-GB" dirty="0"/>
              <a:t>There are four questions;</a:t>
            </a:r>
          </a:p>
          <a:p>
            <a:pPr marL="342900" indent="-342900">
              <a:buClr>
                <a:srgbClr val="CB3B95"/>
              </a:buClr>
              <a:buFont typeface="+mj-lt"/>
              <a:buAutoNum type="arabicPeriod"/>
            </a:pPr>
            <a:r>
              <a:rPr lang="en-GB" sz="1400" dirty="0"/>
              <a:t>What was good about your neighbourhood?</a:t>
            </a:r>
          </a:p>
          <a:p>
            <a:pPr marL="342900" indent="-342900">
              <a:buClr>
                <a:srgbClr val="CB3B95"/>
              </a:buClr>
              <a:buFont typeface="+mj-lt"/>
              <a:buAutoNum type="arabicPeriod"/>
            </a:pPr>
            <a:r>
              <a:rPr lang="en-GB" sz="1400" dirty="0"/>
              <a:t>What wasn’t good about your neighbourhood? Were any elements missing?</a:t>
            </a:r>
          </a:p>
          <a:p>
            <a:pPr marL="342900" lvl="0" indent="-342900">
              <a:buClr>
                <a:srgbClr val="CB3B95"/>
              </a:buClr>
              <a:buFont typeface="+mj-lt"/>
              <a:buAutoNum type="arabicPeriod"/>
            </a:pPr>
            <a:r>
              <a:rPr lang="en-GB" sz="1400" dirty="0"/>
              <a:t>What would you like to change the most about your 20-minute neighbourhood and why? Choose one thing</a:t>
            </a:r>
          </a:p>
          <a:p>
            <a:pPr marL="342900" indent="-342900">
              <a:buClr>
                <a:srgbClr val="CB3B95"/>
              </a:buClr>
              <a:buFont typeface="+mj-lt"/>
              <a:buAutoNum type="arabicPeriod"/>
            </a:pPr>
            <a:r>
              <a:rPr lang="en-GB" sz="1400" dirty="0"/>
              <a:t>How would you make this change? What would you like to see instead?</a:t>
            </a:r>
            <a:endParaRPr lang="en-GB" sz="18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GB" dirty="0"/>
              <a:t>Your answers will be useful next session. 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8E77B16-1E8F-2069-5874-5F8C4266BB3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C7D05F-9D83-C1A8-8DEE-3680BB909F4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D0C8640-48EE-5CBE-5912-992E0958D0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4489336"/>
            <a:ext cx="1187952" cy="4513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D261BC-2AA6-B6AB-9AF6-BEC259D71D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99" t="8051" r="50000" b="30476"/>
          <a:stretch/>
        </p:blipFill>
        <p:spPr>
          <a:xfrm>
            <a:off x="5796136" y="1295400"/>
            <a:ext cx="2951864" cy="314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48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369223"/>
      </p:ext>
    </p:extLst>
  </p:cSld>
  <p:clrMapOvr>
    <a:masterClrMapping/>
  </p:clrMapOvr>
</p:sld>
</file>

<file path=ppt/theme/theme1.xml><?xml version="1.0" encoding="utf-8"?>
<a:theme xmlns:a="http://schemas.openxmlformats.org/drawingml/2006/main" name="Sustrans PowerPoint Theme">
  <a:themeElements>
    <a:clrScheme name="Sustrans">
      <a:dk1>
        <a:srgbClr val="414042"/>
      </a:dk1>
      <a:lt1>
        <a:sysClr val="window" lastClr="FFFFFF"/>
      </a:lt1>
      <a:dk2>
        <a:srgbClr val="C0D631"/>
      </a:dk2>
      <a:lt2>
        <a:srgbClr val="FFFFFF"/>
      </a:lt2>
      <a:accent1>
        <a:srgbClr val="A39A94"/>
      </a:accent1>
      <a:accent2>
        <a:srgbClr val="009BA7"/>
      </a:accent2>
      <a:accent3>
        <a:srgbClr val="253773"/>
      </a:accent3>
      <a:accent4>
        <a:srgbClr val="7FD2EA"/>
      </a:accent4>
      <a:accent5>
        <a:srgbClr val="FFCF41"/>
      </a:accent5>
      <a:accent6>
        <a:srgbClr val="506E5A"/>
      </a:accent6>
      <a:hlink>
        <a:srgbClr val="414042"/>
      </a:hlink>
      <a:folHlink>
        <a:srgbClr val="41404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 with guidelines.potx" id="{234CDD8E-C811-4303-B561-8D1DB61570AA}" vid="{B13AB005-C240-4DC0-BC2E-866CFDAC10D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b8dbbb7-6de1-4957-84dd-88d235fe7bc5" xsi:nil="true"/>
    <fca9d648a43b46669eacfabf60a2fbe9 xmlns="eb8dbbb7-6de1-4957-84dd-88d235fe7bc5">
      <Terms xmlns="http://schemas.microsoft.com/office/infopath/2007/PartnerControls"/>
    </fca9d648a43b46669eacfabf60a2fbe9>
    <g98fcb1e41c24d22b7a50d9b68ff167a xmlns="eb8dbbb7-6de1-4957-84dd-88d235fe7bc5">
      <Terms xmlns="http://schemas.microsoft.com/office/infopath/2007/PartnerControls"/>
    </g98fcb1e41c24d22b7a50d9b68ff167a>
    <Project_x0020_ID xmlns="eb8dbbb7-6de1-4957-84dd-88d235fe7bc5" xsi:nil="true"/>
    <lcf76f155ced4ddcb4097134ff3c332f xmlns="33dc2cdd-6b7d-418b-a5f0-1a8dd491c490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haredContentType xmlns="Microsoft.SharePoint.Taxonomy.ContentTypeSync" SourceId="dd3a458f-664c-47e4-8a2d-a299ea1879d7" ContentTypeId="0x0101" PreviousValue="false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ED97D63F25FF45BF18FE3DC5C046DB" ma:contentTypeVersion="13" ma:contentTypeDescription="Create a new document." ma:contentTypeScope="" ma:versionID="83cb9281458c3a67adf9aa049a3bc73c">
  <xsd:schema xmlns:xsd="http://www.w3.org/2001/XMLSchema" xmlns:xs="http://www.w3.org/2001/XMLSchema" xmlns:p="http://schemas.microsoft.com/office/2006/metadata/properties" xmlns:ns2="eb8dbbb7-6de1-4957-84dd-88d235fe7bc5" xmlns:ns3="33dc2cdd-6b7d-418b-a5f0-1a8dd491c490" xmlns:ns4="77c603a6-d8b6-4ebb-aae9-7299c3131b51" targetNamespace="http://schemas.microsoft.com/office/2006/metadata/properties" ma:root="true" ma:fieldsID="b5b098e581a673c5302670b98ad4a1fb" ns2:_="" ns3:_="" ns4:_="">
    <xsd:import namespace="eb8dbbb7-6de1-4957-84dd-88d235fe7bc5"/>
    <xsd:import namespace="33dc2cdd-6b7d-418b-a5f0-1a8dd491c490"/>
    <xsd:import namespace="77c603a6-d8b6-4ebb-aae9-7299c3131b51"/>
    <xsd:element name="properties">
      <xsd:complexType>
        <xsd:sequence>
          <xsd:element name="documentManagement">
            <xsd:complexType>
              <xsd:all>
                <xsd:element ref="ns2:g98fcb1e41c24d22b7a50d9b68ff167a" minOccurs="0"/>
                <xsd:element ref="ns2:TaxCatchAll" minOccurs="0"/>
                <xsd:element ref="ns2:TaxCatchAllLabel" minOccurs="0"/>
                <xsd:element ref="ns2:fca9d648a43b46669eacfabf60a2fbe9" minOccurs="0"/>
                <xsd:element ref="ns2:Project_x0020_ID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lcf76f155ced4ddcb4097134ff3c332f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8dbbb7-6de1-4957-84dd-88d235fe7bc5" elementFormDefault="qualified">
    <xsd:import namespace="http://schemas.microsoft.com/office/2006/documentManagement/types"/>
    <xsd:import namespace="http://schemas.microsoft.com/office/infopath/2007/PartnerControls"/>
    <xsd:element name="g98fcb1e41c24d22b7a50d9b68ff167a" ma:index="8" nillable="true" ma:taxonomy="true" ma:internalName="g98fcb1e41c24d22b7a50d9b68ff167a" ma:taxonomyFieldName="Department_x0020_Field" ma:displayName="Department Field" ma:default="" ma:fieldId="{098fcb1e-41c2-4d22-b7a5-0d9b68ff167a}" ma:taxonomyMulti="true" ma:sspId="dd3a458f-664c-47e4-8a2d-a299ea1879d7" ma:termSetId="7858bf05-adde-4fcb-b1c5-29334efe3f2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144517b8-b575-4580-9f26-3d3d774d7d4f}" ma:internalName="TaxCatchAll" ma:showField="CatchAllData" ma:web="77c603a6-d8b6-4ebb-aae9-7299c3131b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144517b8-b575-4580-9f26-3d3d774d7d4f}" ma:internalName="TaxCatchAllLabel" ma:readOnly="true" ma:showField="CatchAllDataLabel" ma:web="77c603a6-d8b6-4ebb-aae9-7299c3131b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fca9d648a43b46669eacfabf60a2fbe9" ma:index="12" nillable="true" ma:taxonomy="true" ma:internalName="fca9d648a43b46669eacfabf60a2fbe9" ma:taxonomyFieldName="Location_x0020_Field" ma:displayName="Location Field" ma:default="" ma:fieldId="{fca9d648-a43b-4666-9eac-fabf60a2fbe9}" ma:taxonomyMulti="true" ma:sspId="dd3a458f-664c-47e4-8a2d-a299ea1879d7" ma:termSetId="0f988343-7ceb-4066-9f25-d5edfaa3f0c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roject_x0020_ID" ma:index="14" nillable="true" ma:displayName="Project ID" ma:default="" ma:internalName="Project_x0020_ID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dc2cdd-6b7d-418b-a5f0-1a8dd491c4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dd3a458f-664c-47e4-8a2d-a299ea1879d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3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c603a6-d8b6-4ebb-aae9-7299c3131b51" elementFormDefault="qualified">
    <xsd:import namespace="http://schemas.microsoft.com/office/2006/documentManagement/types"/>
    <xsd:import namespace="http://schemas.microsoft.com/office/infopath/2007/PartnerControls"/>
    <xsd:element name="SharedWithUsers" ma:index="2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7673D6C-3CD3-4C6A-8853-45C0E2CACD27}">
  <ds:schemaRefs>
    <ds:schemaRef ds:uri="http://purl.org/dc/elements/1.1/"/>
    <ds:schemaRef ds:uri="http://schemas.microsoft.com/office/2006/metadata/properties"/>
    <ds:schemaRef ds:uri="77c603a6-d8b6-4ebb-aae9-7299c3131b51"/>
    <ds:schemaRef ds:uri="http://purl.org/dc/terms/"/>
    <ds:schemaRef ds:uri="33dc2cdd-6b7d-418b-a5f0-1a8dd491c490"/>
    <ds:schemaRef ds:uri="http://schemas.microsoft.com/office/2006/documentManagement/types"/>
    <ds:schemaRef ds:uri="http://schemas.openxmlformats.org/package/2006/metadata/core-properties"/>
    <ds:schemaRef ds:uri="eb8dbbb7-6de1-4957-84dd-88d235fe7bc5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0F1FCD6-8D67-4242-A2ED-23A6DEE629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43F2A32-B4C1-4CD5-80B5-D0218E2BA0D8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BC7BF4BC-A0B7-4C5B-9757-AD9353C128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8dbbb7-6de1-4957-84dd-88d235fe7bc5"/>
    <ds:schemaRef ds:uri="33dc2cdd-6b7d-418b-a5f0-1a8dd491c490"/>
    <ds:schemaRef ds:uri="77c603a6-d8b6-4ebb-aae9-7299c3131b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2116</TotalTime>
  <Words>591</Words>
  <Application>Microsoft Office PowerPoint</Application>
  <PresentationFormat>On-screen Show (16:9)</PresentationFormat>
  <Paragraphs>59</Paragraphs>
  <Slides>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Sustrans PowerPoint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Sustrans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Bethany Warburton</dc:creator>
  <cp:lastModifiedBy>Chloe Crowther</cp:lastModifiedBy>
  <cp:revision>83</cp:revision>
  <dcterms:created xsi:type="dcterms:W3CDTF">2021-06-01T11:54:01Z</dcterms:created>
  <dcterms:modified xsi:type="dcterms:W3CDTF">2023-10-04T15:24:07Z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0x01010005FAB9DF81F8E44A974D0C62448F94C2</vt:lpwstr>
  </property>
  <property fmtid="{D5CDD505-2E9C-101B-9397-08002B2CF9AE}" pid="3" name="Location Field">
    <vt:lpwstr/>
  </property>
  <property fmtid="{D5CDD505-2E9C-101B-9397-08002B2CF9AE}" pid="4" name="MediaServiceImageTags">
    <vt:lpwstr/>
  </property>
  <property fmtid="{D5CDD505-2E9C-101B-9397-08002B2CF9AE}" pid="5" name="Department Field">
    <vt:lpwstr/>
  </property>
</Properties>
</file>